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2"/>
  </p:notesMasterIdLst>
  <p:sldIdLst>
    <p:sldId id="256" r:id="rId5"/>
    <p:sldId id="260" r:id="rId6"/>
    <p:sldId id="261" r:id="rId7"/>
    <p:sldId id="266" r:id="rId8"/>
    <p:sldId id="267" r:id="rId9"/>
    <p:sldId id="268" r:id="rId10"/>
    <p:sldId id="269" r:id="rId11"/>
  </p:sldIdLst>
  <p:sldSz cx="9144000" cy="5143500" type="screen16x9"/>
  <p:notesSz cx="6858000" cy="9144000"/>
  <p:embeddedFontLst>
    <p:embeddedFont>
      <p:font typeface="Open Sans" panose="020B0606030504020204"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h9SOFxC32QHH2hWFib4R9O9+jug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26"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4.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customschemas.google.com/relationships/presentationmetadata" Target="metadata"/><Relationship Id="rId5" Type="http://schemas.openxmlformats.org/officeDocument/2006/relationships/slide" Target="slides/slide1.xml"/><Relationship Id="rId15"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a Esbry" userId="01175f37-afcf-4fdf-953f-f875be5c5996" providerId="ADAL" clId="{B2AEB13F-55AB-490E-8F43-749069E54E99}"/>
    <pc:docChg chg="undo custSel addSld delSld">
      <pc:chgData name="Natalia Esbry" userId="01175f37-afcf-4fdf-953f-f875be5c5996" providerId="ADAL" clId="{B2AEB13F-55AB-490E-8F43-749069E54E99}" dt="2024-02-27T15:52:13.502" v="2" actId="47"/>
      <pc:docMkLst>
        <pc:docMk/>
      </pc:docMkLst>
      <pc:sldChg chg="del">
        <pc:chgData name="Natalia Esbry" userId="01175f37-afcf-4fdf-953f-f875be5c5996" providerId="ADAL" clId="{B2AEB13F-55AB-490E-8F43-749069E54E99}" dt="2024-02-27T15:52:13.502" v="2" actId="47"/>
        <pc:sldMkLst>
          <pc:docMk/>
          <pc:sldMk cId="0" sldId="265"/>
        </pc:sldMkLst>
      </pc:sldChg>
      <pc:sldChg chg="new del">
        <pc:chgData name="Natalia Esbry" userId="01175f37-afcf-4fdf-953f-f875be5c5996" providerId="ADAL" clId="{B2AEB13F-55AB-490E-8F43-749069E54E99}" dt="2024-01-18T19:08:31.883" v="1" actId="680"/>
        <pc:sldMkLst>
          <pc:docMk/>
          <pc:sldMk cId="1418049040" sldId="2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Arial"/>
                <a:ea typeface="Arial"/>
                <a:cs typeface="Arial"/>
                <a:sym typeface="Arial"/>
              </a:rPr>
              <a:t>‹Nº›</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6305f3ba64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g26305f3ba64_0_1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 name="Google Shape;70;g26305f3ba64_0_15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6305f3ba64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g26305f3ba64_0_19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 name="Google Shape;110;g26305f3ba64_0_19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6305f3ba64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g26305f3ba64_0_20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g26305f3ba64_0_20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6305f3ba64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g26305f3ba64_0_1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g26305f3ba64_0_1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a330d0b0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g2a330d0b0a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0" name="Google Shape;180;g2a330d0b0a8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a330d0b0a8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g2a330d0b0a8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2" name="Google Shape;202;g2a330d0b0a8_0_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6305f3ba6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26305f3ba64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g26305f3ba64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s-ES"/>
              <a:t>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p:cSld name="Diapositiva de título">
    <p:spTree>
      <p:nvGrpSpPr>
        <p:cNvPr id="1" name="Shape 13"/>
        <p:cNvGrpSpPr/>
        <p:nvPr/>
      </p:nvGrpSpPr>
      <p:grpSpPr>
        <a:xfrm>
          <a:off x="0" y="0"/>
          <a:ext cx="0" cy="0"/>
          <a:chOff x="0" y="0"/>
          <a:chExt cx="0" cy="0"/>
        </a:xfrm>
      </p:grpSpPr>
      <p:sp>
        <p:nvSpPr>
          <p:cNvPr id="14" name="Google Shape;14;g26305f3ba64_0_107"/>
          <p:cNvSpPr txBox="1">
            <a:spLocks noGrp="1"/>
          </p:cNvSpPr>
          <p:nvPr>
            <p:ph type="dt" idx="10"/>
          </p:nvPr>
        </p:nvSpPr>
        <p:spPr>
          <a:xfrm>
            <a:off x="457200" y="4767263"/>
            <a:ext cx="2133600" cy="273900"/>
          </a:xfrm>
          <a:prstGeom prst="rect">
            <a:avLst/>
          </a:prstGeom>
          <a:noFill/>
          <a:ln>
            <a:noFill/>
          </a:ln>
        </p:spPr>
        <p:txBody>
          <a:bodyPr spcFirstLastPara="1" wrap="square" lIns="79125" tIns="39550" rIns="79125" bIns="39550" anchor="t" anchorCtr="0">
            <a:noAutofit/>
          </a:bodyPr>
          <a:lstStyle>
            <a:lvl1pPr marR="0" lvl="0"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9pPr>
          </a:lstStyle>
          <a:p>
            <a:endParaRPr/>
          </a:p>
        </p:txBody>
      </p:sp>
      <p:sp>
        <p:nvSpPr>
          <p:cNvPr id="15" name="Google Shape;15;g26305f3ba64_0_107"/>
          <p:cNvSpPr txBox="1">
            <a:spLocks noGrp="1"/>
          </p:cNvSpPr>
          <p:nvPr>
            <p:ph type="ftr" idx="11"/>
          </p:nvPr>
        </p:nvSpPr>
        <p:spPr>
          <a:xfrm>
            <a:off x="3124200" y="4767263"/>
            <a:ext cx="2895600" cy="273900"/>
          </a:xfrm>
          <a:prstGeom prst="rect">
            <a:avLst/>
          </a:prstGeom>
          <a:noFill/>
          <a:ln>
            <a:noFill/>
          </a:ln>
        </p:spPr>
        <p:txBody>
          <a:bodyPr spcFirstLastPara="1" wrap="square" lIns="79125" tIns="39550" rIns="79125" bIns="39550" anchor="t" anchorCtr="0">
            <a:noAutofit/>
          </a:bodyPr>
          <a:lstStyle>
            <a:lvl1pPr marR="0" lvl="0"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9pPr>
          </a:lstStyle>
          <a:p>
            <a:endParaRPr/>
          </a:p>
        </p:txBody>
      </p:sp>
      <p:sp>
        <p:nvSpPr>
          <p:cNvPr id="16" name="Google Shape;16;g26305f3ba64_0_107"/>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t" anchorCtr="0">
            <a:norm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g26305f3ba64_0_66"/>
          <p:cNvSpPr txBox="1">
            <a:spLocks noGrp="1"/>
          </p:cNvSpPr>
          <p:nvPr>
            <p:ph type="ctrTitle"/>
          </p:nvPr>
        </p:nvSpPr>
        <p:spPr>
          <a:xfrm>
            <a:off x="311708" y="744575"/>
            <a:ext cx="8520600" cy="2052600"/>
          </a:xfrm>
          <a:prstGeom prst="rect">
            <a:avLst/>
          </a:prstGeom>
          <a:noFill/>
          <a:ln>
            <a:noFill/>
          </a:ln>
        </p:spPr>
        <p:txBody>
          <a:bodyPr spcFirstLastPara="1" wrap="square" lIns="92300" tIns="92300" rIns="92300" bIns="92300" anchor="b" anchorCtr="0">
            <a:norm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a:endParaRPr/>
          </a:p>
        </p:txBody>
      </p:sp>
      <p:sp>
        <p:nvSpPr>
          <p:cNvPr id="19" name="Google Shape;19;g26305f3ba64_0_66"/>
          <p:cNvSpPr txBox="1">
            <a:spLocks noGrp="1"/>
          </p:cNvSpPr>
          <p:nvPr>
            <p:ph type="subTitle" idx="1"/>
          </p:nvPr>
        </p:nvSpPr>
        <p:spPr>
          <a:xfrm>
            <a:off x="311700" y="2834125"/>
            <a:ext cx="8520600" cy="792600"/>
          </a:xfrm>
          <a:prstGeom prst="rect">
            <a:avLst/>
          </a:prstGeom>
          <a:noFill/>
          <a:ln>
            <a:noFill/>
          </a:ln>
        </p:spPr>
        <p:txBody>
          <a:bodyPr spcFirstLastPara="1" wrap="square" lIns="92300" tIns="92300" rIns="92300" bIns="92300" anchor="t" anchorCtr="0">
            <a:normAutofit/>
          </a:bodyPr>
          <a:lstStyle>
            <a:lvl1pPr lvl="0" algn="ctr">
              <a:lnSpc>
                <a:spcPct val="100000"/>
              </a:lnSpc>
              <a:spcBef>
                <a:spcPts val="0"/>
              </a:spcBef>
              <a:spcAft>
                <a:spcPts val="0"/>
              </a:spcAft>
              <a:buSzPts val="2900"/>
              <a:buNone/>
              <a:defRPr sz="2900"/>
            </a:lvl1pPr>
            <a:lvl2pPr lvl="1" algn="ctr">
              <a:lnSpc>
                <a:spcPct val="100000"/>
              </a:lnSpc>
              <a:spcBef>
                <a:spcPts val="0"/>
              </a:spcBef>
              <a:spcAft>
                <a:spcPts val="0"/>
              </a:spcAft>
              <a:buSzPts val="2900"/>
              <a:buNone/>
              <a:defRPr sz="2900"/>
            </a:lvl2pPr>
            <a:lvl3pPr lvl="2" algn="ctr">
              <a:lnSpc>
                <a:spcPct val="100000"/>
              </a:lnSpc>
              <a:spcBef>
                <a:spcPts val="0"/>
              </a:spcBef>
              <a:spcAft>
                <a:spcPts val="0"/>
              </a:spcAft>
              <a:buSzPts val="2900"/>
              <a:buNone/>
              <a:defRPr sz="2900"/>
            </a:lvl3pPr>
            <a:lvl4pPr lvl="3" algn="ctr">
              <a:lnSpc>
                <a:spcPct val="100000"/>
              </a:lnSpc>
              <a:spcBef>
                <a:spcPts val="0"/>
              </a:spcBef>
              <a:spcAft>
                <a:spcPts val="0"/>
              </a:spcAft>
              <a:buSzPts val="2900"/>
              <a:buNone/>
              <a:defRPr sz="2900"/>
            </a:lvl4pPr>
            <a:lvl5pPr lvl="4" algn="ctr">
              <a:lnSpc>
                <a:spcPct val="100000"/>
              </a:lnSpc>
              <a:spcBef>
                <a:spcPts val="0"/>
              </a:spcBef>
              <a:spcAft>
                <a:spcPts val="0"/>
              </a:spcAft>
              <a:buSzPts val="2900"/>
              <a:buNone/>
              <a:defRPr sz="2900"/>
            </a:lvl5pPr>
            <a:lvl6pPr lvl="5" algn="ctr">
              <a:lnSpc>
                <a:spcPct val="100000"/>
              </a:lnSpc>
              <a:spcBef>
                <a:spcPts val="0"/>
              </a:spcBef>
              <a:spcAft>
                <a:spcPts val="0"/>
              </a:spcAft>
              <a:buSzPts val="2900"/>
              <a:buNone/>
              <a:defRPr sz="2900"/>
            </a:lvl6pPr>
            <a:lvl7pPr lvl="6" algn="ctr">
              <a:lnSpc>
                <a:spcPct val="100000"/>
              </a:lnSpc>
              <a:spcBef>
                <a:spcPts val="0"/>
              </a:spcBef>
              <a:spcAft>
                <a:spcPts val="0"/>
              </a:spcAft>
              <a:buSzPts val="2900"/>
              <a:buNone/>
              <a:defRPr sz="2900"/>
            </a:lvl7pPr>
            <a:lvl8pPr lvl="7" algn="ctr">
              <a:lnSpc>
                <a:spcPct val="100000"/>
              </a:lnSpc>
              <a:spcBef>
                <a:spcPts val="0"/>
              </a:spcBef>
              <a:spcAft>
                <a:spcPts val="0"/>
              </a:spcAft>
              <a:buSzPts val="2900"/>
              <a:buNone/>
              <a:defRPr sz="2900"/>
            </a:lvl8pPr>
            <a:lvl9pPr lvl="8" algn="ctr">
              <a:lnSpc>
                <a:spcPct val="100000"/>
              </a:lnSpc>
              <a:spcBef>
                <a:spcPts val="0"/>
              </a:spcBef>
              <a:spcAft>
                <a:spcPts val="0"/>
              </a:spcAft>
              <a:buSzPts val="2900"/>
              <a:buNone/>
              <a:defRPr sz="2900"/>
            </a:lvl9pPr>
          </a:lstStyle>
          <a:p>
            <a:endParaRPr/>
          </a:p>
        </p:txBody>
      </p:sp>
      <p:sp>
        <p:nvSpPr>
          <p:cNvPr id="20" name="Google Shape;20;g26305f3ba64_0_66"/>
          <p:cNvSpPr txBox="1">
            <a:spLocks noGrp="1"/>
          </p:cNvSpPr>
          <p:nvPr>
            <p:ph type="sldNum" idx="12"/>
          </p:nvPr>
        </p:nvSpPr>
        <p:spPr>
          <a:xfrm>
            <a:off x="8472458" y="4663217"/>
            <a:ext cx="548700" cy="393600"/>
          </a:xfrm>
          <a:prstGeom prst="rect">
            <a:avLst/>
          </a:prstGeom>
          <a:noFill/>
          <a:ln>
            <a:noFill/>
          </a:ln>
        </p:spPr>
        <p:txBody>
          <a:bodyPr spcFirstLastPara="1" wrap="square" lIns="92300" tIns="92300" rIns="92300" bIns="923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g26305f3ba64_0_70"/>
          <p:cNvSpPr txBox="1">
            <a:spLocks noGrp="1"/>
          </p:cNvSpPr>
          <p:nvPr>
            <p:ph type="title"/>
          </p:nvPr>
        </p:nvSpPr>
        <p:spPr>
          <a:xfrm>
            <a:off x="311700" y="2150850"/>
            <a:ext cx="8520600" cy="841800"/>
          </a:xfrm>
          <a:prstGeom prst="rect">
            <a:avLst/>
          </a:prstGeom>
          <a:noFill/>
          <a:ln>
            <a:noFill/>
          </a:ln>
        </p:spPr>
        <p:txBody>
          <a:bodyPr spcFirstLastPara="1" wrap="square" lIns="92300" tIns="92300" rIns="92300" bIns="92300"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3" name="Google Shape;23;g26305f3ba64_0_70"/>
          <p:cNvSpPr txBox="1">
            <a:spLocks noGrp="1"/>
          </p:cNvSpPr>
          <p:nvPr>
            <p:ph type="sldNum" idx="12"/>
          </p:nvPr>
        </p:nvSpPr>
        <p:spPr>
          <a:xfrm>
            <a:off x="8472458" y="4663217"/>
            <a:ext cx="548700" cy="393600"/>
          </a:xfrm>
          <a:prstGeom prst="rect">
            <a:avLst/>
          </a:prstGeom>
          <a:noFill/>
          <a:ln>
            <a:noFill/>
          </a:ln>
        </p:spPr>
        <p:txBody>
          <a:bodyPr spcFirstLastPara="1" wrap="square" lIns="92300" tIns="92300" rIns="92300" bIns="923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
        <p:cNvGrpSpPr/>
        <p:nvPr/>
      </p:nvGrpSpPr>
      <p:grpSpPr>
        <a:xfrm>
          <a:off x="0" y="0"/>
          <a:ext cx="0" cy="0"/>
          <a:chOff x="0" y="0"/>
          <a:chExt cx="0" cy="0"/>
        </a:xfrm>
      </p:grpSpPr>
      <p:sp>
        <p:nvSpPr>
          <p:cNvPr id="25" name="Google Shape;25;g26305f3ba64_0_73"/>
          <p:cNvSpPr txBox="1">
            <a:spLocks noGrp="1"/>
          </p:cNvSpPr>
          <p:nvPr>
            <p:ph type="title"/>
          </p:nvPr>
        </p:nvSpPr>
        <p:spPr>
          <a:xfrm>
            <a:off x="311700" y="445025"/>
            <a:ext cx="8520600" cy="572700"/>
          </a:xfrm>
          <a:prstGeom prst="rect">
            <a:avLst/>
          </a:prstGeom>
          <a:noFill/>
          <a:ln>
            <a:noFill/>
          </a:ln>
        </p:spPr>
        <p:txBody>
          <a:bodyPr spcFirstLastPara="1" wrap="square" lIns="92300" tIns="92300" rIns="92300" bIns="92300" anchor="t" anchorCtr="0">
            <a:normAutofit/>
          </a:bodyPr>
          <a:lstStyle>
            <a:lvl1pPr lvl="0" algn="l">
              <a:lnSpc>
                <a:spcPct val="100000"/>
              </a:lnSpc>
              <a:spcBef>
                <a:spcPts val="0"/>
              </a:spcBef>
              <a:spcAft>
                <a:spcPts val="0"/>
              </a:spcAft>
              <a:buSzPts val="2900"/>
              <a:buNone/>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a:endParaRPr/>
          </a:p>
        </p:txBody>
      </p:sp>
      <p:sp>
        <p:nvSpPr>
          <p:cNvPr id="26" name="Google Shape;26;g26305f3ba64_0_73"/>
          <p:cNvSpPr txBox="1">
            <a:spLocks noGrp="1"/>
          </p:cNvSpPr>
          <p:nvPr>
            <p:ph type="body" idx="1"/>
          </p:nvPr>
        </p:nvSpPr>
        <p:spPr>
          <a:xfrm>
            <a:off x="311700" y="1152475"/>
            <a:ext cx="8520600" cy="3416400"/>
          </a:xfrm>
          <a:prstGeom prst="rect">
            <a:avLst/>
          </a:prstGeom>
          <a:noFill/>
          <a:ln>
            <a:noFill/>
          </a:ln>
        </p:spPr>
        <p:txBody>
          <a:bodyPr spcFirstLastPara="1" wrap="square" lIns="92300" tIns="92300" rIns="92300" bIns="92300"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7" name="Google Shape;27;g26305f3ba64_0_73"/>
          <p:cNvSpPr txBox="1">
            <a:spLocks noGrp="1"/>
          </p:cNvSpPr>
          <p:nvPr>
            <p:ph type="sldNum" idx="12"/>
          </p:nvPr>
        </p:nvSpPr>
        <p:spPr>
          <a:xfrm>
            <a:off x="8472458" y="4663217"/>
            <a:ext cx="548700" cy="393600"/>
          </a:xfrm>
          <a:prstGeom prst="rect">
            <a:avLst/>
          </a:prstGeom>
          <a:noFill/>
          <a:ln>
            <a:noFill/>
          </a:ln>
        </p:spPr>
        <p:txBody>
          <a:bodyPr spcFirstLastPara="1" wrap="square" lIns="92300" tIns="92300" rIns="92300" bIns="923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g26305f3ba64_0_77"/>
          <p:cNvSpPr txBox="1">
            <a:spLocks noGrp="1"/>
          </p:cNvSpPr>
          <p:nvPr>
            <p:ph type="title"/>
          </p:nvPr>
        </p:nvSpPr>
        <p:spPr>
          <a:xfrm>
            <a:off x="311700" y="445025"/>
            <a:ext cx="8520600" cy="572700"/>
          </a:xfrm>
          <a:prstGeom prst="rect">
            <a:avLst/>
          </a:prstGeom>
          <a:noFill/>
          <a:ln>
            <a:noFill/>
          </a:ln>
        </p:spPr>
        <p:txBody>
          <a:bodyPr spcFirstLastPara="1" wrap="square" lIns="92300" tIns="92300" rIns="92300" bIns="92300" anchor="t" anchorCtr="0">
            <a:normAutofit/>
          </a:bodyPr>
          <a:lstStyle>
            <a:lvl1pPr lvl="0" algn="l">
              <a:lnSpc>
                <a:spcPct val="100000"/>
              </a:lnSpc>
              <a:spcBef>
                <a:spcPts val="0"/>
              </a:spcBef>
              <a:spcAft>
                <a:spcPts val="0"/>
              </a:spcAft>
              <a:buSzPts val="2900"/>
              <a:buNone/>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a:endParaRPr/>
          </a:p>
        </p:txBody>
      </p:sp>
      <p:sp>
        <p:nvSpPr>
          <p:cNvPr id="30" name="Google Shape;30;g26305f3ba64_0_77"/>
          <p:cNvSpPr txBox="1">
            <a:spLocks noGrp="1"/>
          </p:cNvSpPr>
          <p:nvPr>
            <p:ph type="body" idx="1"/>
          </p:nvPr>
        </p:nvSpPr>
        <p:spPr>
          <a:xfrm>
            <a:off x="311700" y="1152475"/>
            <a:ext cx="3999900" cy="3416400"/>
          </a:xfrm>
          <a:prstGeom prst="rect">
            <a:avLst/>
          </a:prstGeom>
          <a:noFill/>
          <a:ln>
            <a:noFill/>
          </a:ln>
        </p:spPr>
        <p:txBody>
          <a:bodyPr spcFirstLastPara="1" wrap="square" lIns="92300" tIns="92300" rIns="92300" bIns="92300"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g26305f3ba64_0_77"/>
          <p:cNvSpPr txBox="1">
            <a:spLocks noGrp="1"/>
          </p:cNvSpPr>
          <p:nvPr>
            <p:ph type="body" idx="2"/>
          </p:nvPr>
        </p:nvSpPr>
        <p:spPr>
          <a:xfrm>
            <a:off x="4832400" y="1152475"/>
            <a:ext cx="3999900" cy="3416400"/>
          </a:xfrm>
          <a:prstGeom prst="rect">
            <a:avLst/>
          </a:prstGeom>
          <a:noFill/>
          <a:ln>
            <a:noFill/>
          </a:ln>
        </p:spPr>
        <p:txBody>
          <a:bodyPr spcFirstLastPara="1" wrap="square" lIns="92300" tIns="92300" rIns="92300" bIns="92300"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2" name="Google Shape;32;g26305f3ba64_0_77"/>
          <p:cNvSpPr txBox="1">
            <a:spLocks noGrp="1"/>
          </p:cNvSpPr>
          <p:nvPr>
            <p:ph type="sldNum" idx="12"/>
          </p:nvPr>
        </p:nvSpPr>
        <p:spPr>
          <a:xfrm>
            <a:off x="8472458" y="4663217"/>
            <a:ext cx="548700" cy="393600"/>
          </a:xfrm>
          <a:prstGeom prst="rect">
            <a:avLst/>
          </a:prstGeom>
          <a:noFill/>
          <a:ln>
            <a:noFill/>
          </a:ln>
        </p:spPr>
        <p:txBody>
          <a:bodyPr spcFirstLastPara="1" wrap="square" lIns="92300" tIns="92300" rIns="92300" bIns="923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g26305f3ba64_0_82"/>
          <p:cNvSpPr txBox="1">
            <a:spLocks noGrp="1"/>
          </p:cNvSpPr>
          <p:nvPr>
            <p:ph type="title"/>
          </p:nvPr>
        </p:nvSpPr>
        <p:spPr>
          <a:xfrm>
            <a:off x="311700" y="445025"/>
            <a:ext cx="8520600" cy="572700"/>
          </a:xfrm>
          <a:prstGeom prst="rect">
            <a:avLst/>
          </a:prstGeom>
          <a:noFill/>
          <a:ln>
            <a:noFill/>
          </a:ln>
        </p:spPr>
        <p:txBody>
          <a:bodyPr spcFirstLastPara="1" wrap="square" lIns="92300" tIns="92300" rIns="92300" bIns="92300" anchor="t" anchorCtr="0">
            <a:normAutofit/>
          </a:bodyPr>
          <a:lstStyle>
            <a:lvl1pPr lvl="0" algn="l">
              <a:lnSpc>
                <a:spcPct val="100000"/>
              </a:lnSpc>
              <a:spcBef>
                <a:spcPts val="0"/>
              </a:spcBef>
              <a:spcAft>
                <a:spcPts val="0"/>
              </a:spcAft>
              <a:buSzPts val="2900"/>
              <a:buNone/>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a:endParaRPr/>
          </a:p>
        </p:txBody>
      </p:sp>
      <p:sp>
        <p:nvSpPr>
          <p:cNvPr id="35" name="Google Shape;35;g26305f3ba64_0_82"/>
          <p:cNvSpPr txBox="1">
            <a:spLocks noGrp="1"/>
          </p:cNvSpPr>
          <p:nvPr>
            <p:ph type="sldNum" idx="12"/>
          </p:nvPr>
        </p:nvSpPr>
        <p:spPr>
          <a:xfrm>
            <a:off x="8472458" y="4663217"/>
            <a:ext cx="548700" cy="393600"/>
          </a:xfrm>
          <a:prstGeom prst="rect">
            <a:avLst/>
          </a:prstGeom>
          <a:noFill/>
          <a:ln>
            <a:noFill/>
          </a:ln>
        </p:spPr>
        <p:txBody>
          <a:bodyPr spcFirstLastPara="1" wrap="square" lIns="92300" tIns="92300" rIns="92300" bIns="923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g26305f3ba64_0_85"/>
          <p:cNvSpPr txBox="1">
            <a:spLocks noGrp="1"/>
          </p:cNvSpPr>
          <p:nvPr>
            <p:ph type="title"/>
          </p:nvPr>
        </p:nvSpPr>
        <p:spPr>
          <a:xfrm>
            <a:off x="311700" y="555600"/>
            <a:ext cx="2808000" cy="755700"/>
          </a:xfrm>
          <a:prstGeom prst="rect">
            <a:avLst/>
          </a:prstGeom>
          <a:noFill/>
          <a:ln>
            <a:noFill/>
          </a:ln>
        </p:spPr>
        <p:txBody>
          <a:bodyPr spcFirstLastPara="1" wrap="square" lIns="92300" tIns="92300" rIns="92300" bIns="92300"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8" name="Google Shape;38;g26305f3ba64_0_85"/>
          <p:cNvSpPr txBox="1">
            <a:spLocks noGrp="1"/>
          </p:cNvSpPr>
          <p:nvPr>
            <p:ph type="body" idx="1"/>
          </p:nvPr>
        </p:nvSpPr>
        <p:spPr>
          <a:xfrm>
            <a:off x="311700" y="1389600"/>
            <a:ext cx="2808000" cy="3179400"/>
          </a:xfrm>
          <a:prstGeom prst="rect">
            <a:avLst/>
          </a:prstGeom>
          <a:noFill/>
          <a:ln>
            <a:noFill/>
          </a:ln>
        </p:spPr>
        <p:txBody>
          <a:bodyPr spcFirstLastPara="1" wrap="square" lIns="92300" tIns="92300" rIns="92300" bIns="92300"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9" name="Google Shape;39;g26305f3ba64_0_85"/>
          <p:cNvSpPr txBox="1">
            <a:spLocks noGrp="1"/>
          </p:cNvSpPr>
          <p:nvPr>
            <p:ph type="sldNum" idx="12"/>
          </p:nvPr>
        </p:nvSpPr>
        <p:spPr>
          <a:xfrm>
            <a:off x="8472458" y="4663217"/>
            <a:ext cx="548700" cy="393600"/>
          </a:xfrm>
          <a:prstGeom prst="rect">
            <a:avLst/>
          </a:prstGeom>
          <a:noFill/>
          <a:ln>
            <a:noFill/>
          </a:ln>
        </p:spPr>
        <p:txBody>
          <a:bodyPr spcFirstLastPara="1" wrap="square" lIns="92300" tIns="92300" rIns="92300" bIns="923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0"/>
        <p:cNvGrpSpPr/>
        <p:nvPr/>
      </p:nvGrpSpPr>
      <p:grpSpPr>
        <a:xfrm>
          <a:off x="0" y="0"/>
          <a:ext cx="0" cy="0"/>
          <a:chOff x="0" y="0"/>
          <a:chExt cx="0" cy="0"/>
        </a:xfrm>
      </p:grpSpPr>
      <p:sp>
        <p:nvSpPr>
          <p:cNvPr id="41" name="Google Shape;41;g26305f3ba64_0_89"/>
          <p:cNvSpPr txBox="1">
            <a:spLocks noGrp="1"/>
          </p:cNvSpPr>
          <p:nvPr>
            <p:ph type="title"/>
          </p:nvPr>
        </p:nvSpPr>
        <p:spPr>
          <a:xfrm>
            <a:off x="490250" y="450150"/>
            <a:ext cx="6367800" cy="4090800"/>
          </a:xfrm>
          <a:prstGeom prst="rect">
            <a:avLst/>
          </a:prstGeom>
          <a:noFill/>
          <a:ln>
            <a:noFill/>
          </a:ln>
        </p:spPr>
        <p:txBody>
          <a:bodyPr spcFirstLastPara="1" wrap="square" lIns="92300" tIns="92300" rIns="92300" bIns="92300"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2" name="Google Shape;42;g26305f3ba64_0_89"/>
          <p:cNvSpPr txBox="1">
            <a:spLocks noGrp="1"/>
          </p:cNvSpPr>
          <p:nvPr>
            <p:ph type="sldNum" idx="12"/>
          </p:nvPr>
        </p:nvSpPr>
        <p:spPr>
          <a:xfrm>
            <a:off x="8472458" y="4663217"/>
            <a:ext cx="548700" cy="393600"/>
          </a:xfrm>
          <a:prstGeom prst="rect">
            <a:avLst/>
          </a:prstGeom>
          <a:noFill/>
          <a:ln>
            <a:noFill/>
          </a:ln>
        </p:spPr>
        <p:txBody>
          <a:bodyPr spcFirstLastPara="1" wrap="square" lIns="92300" tIns="92300" rIns="92300" bIns="923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3"/>
        <p:cNvGrpSpPr/>
        <p:nvPr/>
      </p:nvGrpSpPr>
      <p:grpSpPr>
        <a:xfrm>
          <a:off x="0" y="0"/>
          <a:ext cx="0" cy="0"/>
          <a:chOff x="0" y="0"/>
          <a:chExt cx="0" cy="0"/>
        </a:xfrm>
      </p:grpSpPr>
      <p:sp>
        <p:nvSpPr>
          <p:cNvPr id="44" name="Google Shape;44;g26305f3ba64_0_92"/>
          <p:cNvSpPr/>
          <p:nvPr/>
        </p:nvSpPr>
        <p:spPr>
          <a:xfrm>
            <a:off x="4572000" y="-125"/>
            <a:ext cx="4572000" cy="5143500"/>
          </a:xfrm>
          <a:prstGeom prst="rect">
            <a:avLst/>
          </a:prstGeom>
          <a:solidFill>
            <a:schemeClr val="lt2"/>
          </a:solidFill>
          <a:ln>
            <a:noFill/>
          </a:ln>
        </p:spPr>
        <p:txBody>
          <a:bodyPr spcFirstLastPara="1" wrap="square" lIns="92300" tIns="92300" rIns="92300" bIns="923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g26305f3ba64_0_92"/>
          <p:cNvSpPr txBox="1">
            <a:spLocks noGrp="1"/>
          </p:cNvSpPr>
          <p:nvPr>
            <p:ph type="title"/>
          </p:nvPr>
        </p:nvSpPr>
        <p:spPr>
          <a:xfrm>
            <a:off x="265500" y="1233175"/>
            <a:ext cx="4045200" cy="1482300"/>
          </a:xfrm>
          <a:prstGeom prst="rect">
            <a:avLst/>
          </a:prstGeom>
          <a:noFill/>
          <a:ln>
            <a:noFill/>
          </a:ln>
        </p:spPr>
        <p:txBody>
          <a:bodyPr spcFirstLastPara="1" wrap="square" lIns="92300" tIns="92300" rIns="92300" bIns="92300"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6" name="Google Shape;46;g26305f3ba64_0_92"/>
          <p:cNvSpPr txBox="1">
            <a:spLocks noGrp="1"/>
          </p:cNvSpPr>
          <p:nvPr>
            <p:ph type="subTitle" idx="1"/>
          </p:nvPr>
        </p:nvSpPr>
        <p:spPr>
          <a:xfrm>
            <a:off x="265500" y="2803075"/>
            <a:ext cx="4045200" cy="1235100"/>
          </a:xfrm>
          <a:prstGeom prst="rect">
            <a:avLst/>
          </a:prstGeom>
          <a:noFill/>
          <a:ln>
            <a:noFill/>
          </a:ln>
        </p:spPr>
        <p:txBody>
          <a:bodyPr spcFirstLastPara="1" wrap="square" lIns="92300" tIns="92300" rIns="92300" bIns="92300"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7" name="Google Shape;47;g26305f3ba64_0_92"/>
          <p:cNvSpPr txBox="1">
            <a:spLocks noGrp="1"/>
          </p:cNvSpPr>
          <p:nvPr>
            <p:ph type="body" idx="2"/>
          </p:nvPr>
        </p:nvSpPr>
        <p:spPr>
          <a:xfrm>
            <a:off x="4939500" y="724075"/>
            <a:ext cx="3837000" cy="3695100"/>
          </a:xfrm>
          <a:prstGeom prst="rect">
            <a:avLst/>
          </a:prstGeom>
          <a:noFill/>
          <a:ln>
            <a:noFill/>
          </a:ln>
        </p:spPr>
        <p:txBody>
          <a:bodyPr spcFirstLastPara="1" wrap="square" lIns="92300" tIns="92300" rIns="92300" bIns="92300"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8" name="Google Shape;48;g26305f3ba64_0_92"/>
          <p:cNvSpPr txBox="1">
            <a:spLocks noGrp="1"/>
          </p:cNvSpPr>
          <p:nvPr>
            <p:ph type="sldNum" idx="12"/>
          </p:nvPr>
        </p:nvSpPr>
        <p:spPr>
          <a:xfrm>
            <a:off x="8472458" y="4663217"/>
            <a:ext cx="548700" cy="393600"/>
          </a:xfrm>
          <a:prstGeom prst="rect">
            <a:avLst/>
          </a:prstGeom>
          <a:noFill/>
          <a:ln>
            <a:noFill/>
          </a:ln>
        </p:spPr>
        <p:txBody>
          <a:bodyPr spcFirstLastPara="1" wrap="square" lIns="92300" tIns="92300" rIns="92300" bIns="923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g26305f3ba64_0_98"/>
          <p:cNvSpPr txBox="1">
            <a:spLocks noGrp="1"/>
          </p:cNvSpPr>
          <p:nvPr>
            <p:ph type="body" idx="1"/>
          </p:nvPr>
        </p:nvSpPr>
        <p:spPr>
          <a:xfrm>
            <a:off x="311700" y="4230575"/>
            <a:ext cx="5998800" cy="605100"/>
          </a:xfrm>
          <a:prstGeom prst="rect">
            <a:avLst/>
          </a:prstGeom>
          <a:noFill/>
          <a:ln>
            <a:noFill/>
          </a:ln>
        </p:spPr>
        <p:txBody>
          <a:bodyPr spcFirstLastPara="1" wrap="square" lIns="92300" tIns="92300" rIns="92300" bIns="92300"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51" name="Google Shape;51;g26305f3ba64_0_98"/>
          <p:cNvSpPr txBox="1">
            <a:spLocks noGrp="1"/>
          </p:cNvSpPr>
          <p:nvPr>
            <p:ph type="sldNum" idx="12"/>
          </p:nvPr>
        </p:nvSpPr>
        <p:spPr>
          <a:xfrm>
            <a:off x="8472458" y="4663217"/>
            <a:ext cx="548700" cy="393600"/>
          </a:xfrm>
          <a:prstGeom prst="rect">
            <a:avLst/>
          </a:prstGeom>
          <a:noFill/>
          <a:ln>
            <a:noFill/>
          </a:ln>
        </p:spPr>
        <p:txBody>
          <a:bodyPr spcFirstLastPara="1" wrap="square" lIns="92300" tIns="92300" rIns="92300" bIns="923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g26305f3ba64_0_101"/>
          <p:cNvSpPr txBox="1">
            <a:spLocks noGrp="1"/>
          </p:cNvSpPr>
          <p:nvPr>
            <p:ph type="title" hasCustomPrompt="1"/>
          </p:nvPr>
        </p:nvSpPr>
        <p:spPr>
          <a:xfrm>
            <a:off x="311700" y="1106125"/>
            <a:ext cx="8520600" cy="1963500"/>
          </a:xfrm>
          <a:prstGeom prst="rect">
            <a:avLst/>
          </a:prstGeom>
          <a:noFill/>
          <a:ln>
            <a:noFill/>
          </a:ln>
        </p:spPr>
        <p:txBody>
          <a:bodyPr spcFirstLastPara="1" wrap="square" lIns="92300" tIns="92300" rIns="92300" bIns="92300" anchor="b" anchorCtr="0">
            <a:normAutofit/>
          </a:bodyPr>
          <a:lstStyle>
            <a:lvl1pPr lvl="0" algn="ctr">
              <a:lnSpc>
                <a:spcPct val="100000"/>
              </a:lnSpc>
              <a:spcBef>
                <a:spcPts val="0"/>
              </a:spcBef>
              <a:spcAft>
                <a:spcPts val="0"/>
              </a:spcAft>
              <a:buSzPts val="12100"/>
              <a:buNone/>
              <a:defRPr sz="12100"/>
            </a:lvl1pPr>
            <a:lvl2pPr lvl="1" algn="ctr">
              <a:lnSpc>
                <a:spcPct val="100000"/>
              </a:lnSpc>
              <a:spcBef>
                <a:spcPts val="0"/>
              </a:spcBef>
              <a:spcAft>
                <a:spcPts val="0"/>
              </a:spcAft>
              <a:buSzPts val="12100"/>
              <a:buNone/>
              <a:defRPr sz="12100"/>
            </a:lvl2pPr>
            <a:lvl3pPr lvl="2" algn="ctr">
              <a:lnSpc>
                <a:spcPct val="100000"/>
              </a:lnSpc>
              <a:spcBef>
                <a:spcPts val="0"/>
              </a:spcBef>
              <a:spcAft>
                <a:spcPts val="0"/>
              </a:spcAft>
              <a:buSzPts val="12100"/>
              <a:buNone/>
              <a:defRPr sz="12100"/>
            </a:lvl3pPr>
            <a:lvl4pPr lvl="3" algn="ctr">
              <a:lnSpc>
                <a:spcPct val="100000"/>
              </a:lnSpc>
              <a:spcBef>
                <a:spcPts val="0"/>
              </a:spcBef>
              <a:spcAft>
                <a:spcPts val="0"/>
              </a:spcAft>
              <a:buSzPts val="12100"/>
              <a:buNone/>
              <a:defRPr sz="12100"/>
            </a:lvl4pPr>
            <a:lvl5pPr lvl="4" algn="ctr">
              <a:lnSpc>
                <a:spcPct val="100000"/>
              </a:lnSpc>
              <a:spcBef>
                <a:spcPts val="0"/>
              </a:spcBef>
              <a:spcAft>
                <a:spcPts val="0"/>
              </a:spcAft>
              <a:buSzPts val="12100"/>
              <a:buNone/>
              <a:defRPr sz="12100"/>
            </a:lvl5pPr>
            <a:lvl6pPr lvl="5" algn="ctr">
              <a:lnSpc>
                <a:spcPct val="100000"/>
              </a:lnSpc>
              <a:spcBef>
                <a:spcPts val="0"/>
              </a:spcBef>
              <a:spcAft>
                <a:spcPts val="0"/>
              </a:spcAft>
              <a:buSzPts val="12100"/>
              <a:buNone/>
              <a:defRPr sz="12100"/>
            </a:lvl6pPr>
            <a:lvl7pPr lvl="6" algn="ctr">
              <a:lnSpc>
                <a:spcPct val="100000"/>
              </a:lnSpc>
              <a:spcBef>
                <a:spcPts val="0"/>
              </a:spcBef>
              <a:spcAft>
                <a:spcPts val="0"/>
              </a:spcAft>
              <a:buSzPts val="12100"/>
              <a:buNone/>
              <a:defRPr sz="12100"/>
            </a:lvl7pPr>
            <a:lvl8pPr lvl="7" algn="ctr">
              <a:lnSpc>
                <a:spcPct val="100000"/>
              </a:lnSpc>
              <a:spcBef>
                <a:spcPts val="0"/>
              </a:spcBef>
              <a:spcAft>
                <a:spcPts val="0"/>
              </a:spcAft>
              <a:buSzPts val="12100"/>
              <a:buNone/>
              <a:defRPr sz="12100"/>
            </a:lvl8pPr>
            <a:lvl9pPr lvl="8" algn="ctr">
              <a:lnSpc>
                <a:spcPct val="100000"/>
              </a:lnSpc>
              <a:spcBef>
                <a:spcPts val="0"/>
              </a:spcBef>
              <a:spcAft>
                <a:spcPts val="0"/>
              </a:spcAft>
              <a:buSzPts val="12100"/>
              <a:buNone/>
              <a:defRPr sz="12100"/>
            </a:lvl9pPr>
          </a:lstStyle>
          <a:p>
            <a:r>
              <a:t>xx%</a:t>
            </a:r>
          </a:p>
        </p:txBody>
      </p:sp>
      <p:sp>
        <p:nvSpPr>
          <p:cNvPr id="54" name="Google Shape;54;g26305f3ba64_0_101"/>
          <p:cNvSpPr txBox="1">
            <a:spLocks noGrp="1"/>
          </p:cNvSpPr>
          <p:nvPr>
            <p:ph type="body" idx="1"/>
          </p:nvPr>
        </p:nvSpPr>
        <p:spPr>
          <a:xfrm>
            <a:off x="311700" y="3152225"/>
            <a:ext cx="8520600" cy="1300800"/>
          </a:xfrm>
          <a:prstGeom prst="rect">
            <a:avLst/>
          </a:prstGeom>
          <a:noFill/>
          <a:ln>
            <a:noFill/>
          </a:ln>
        </p:spPr>
        <p:txBody>
          <a:bodyPr spcFirstLastPara="1" wrap="square" lIns="92300" tIns="92300" rIns="92300" bIns="92300"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5" name="Google Shape;55;g26305f3ba64_0_101"/>
          <p:cNvSpPr txBox="1">
            <a:spLocks noGrp="1"/>
          </p:cNvSpPr>
          <p:nvPr>
            <p:ph type="sldNum" idx="12"/>
          </p:nvPr>
        </p:nvSpPr>
        <p:spPr>
          <a:xfrm>
            <a:off x="8472458" y="4663217"/>
            <a:ext cx="548700" cy="393600"/>
          </a:xfrm>
          <a:prstGeom prst="rect">
            <a:avLst/>
          </a:prstGeom>
          <a:noFill/>
          <a:ln>
            <a:noFill/>
          </a:ln>
        </p:spPr>
        <p:txBody>
          <a:bodyPr spcFirstLastPara="1" wrap="square" lIns="92300" tIns="92300" rIns="92300" bIns="923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g26305f3ba64_0_105"/>
          <p:cNvSpPr txBox="1">
            <a:spLocks noGrp="1"/>
          </p:cNvSpPr>
          <p:nvPr>
            <p:ph type="sldNum" idx="12"/>
          </p:nvPr>
        </p:nvSpPr>
        <p:spPr>
          <a:xfrm>
            <a:off x="8472458" y="4663217"/>
            <a:ext cx="548700" cy="393600"/>
          </a:xfrm>
          <a:prstGeom prst="rect">
            <a:avLst/>
          </a:prstGeom>
          <a:noFill/>
          <a:ln>
            <a:noFill/>
          </a:ln>
        </p:spPr>
        <p:txBody>
          <a:bodyPr spcFirstLastPara="1" wrap="square" lIns="92300" tIns="92300" rIns="92300" bIns="923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58"/>
        <p:cNvGrpSpPr/>
        <p:nvPr/>
      </p:nvGrpSpPr>
      <p:grpSpPr>
        <a:xfrm>
          <a:off x="0" y="0"/>
          <a:ext cx="0" cy="0"/>
          <a:chOff x="0" y="0"/>
          <a:chExt cx="0" cy="0"/>
        </a:xfrm>
      </p:grpSpPr>
      <p:sp>
        <p:nvSpPr>
          <p:cNvPr id="59" name="Google Shape;59;g26305f3ba64_0_111"/>
          <p:cNvSpPr txBox="1">
            <a:spLocks noGrp="1"/>
          </p:cNvSpPr>
          <p:nvPr>
            <p:ph type="title"/>
          </p:nvPr>
        </p:nvSpPr>
        <p:spPr>
          <a:xfrm>
            <a:off x="457200" y="205978"/>
            <a:ext cx="8229600" cy="857400"/>
          </a:xfrm>
          <a:prstGeom prst="rect">
            <a:avLst/>
          </a:prstGeom>
          <a:noFill/>
          <a:ln>
            <a:noFill/>
          </a:ln>
        </p:spPr>
        <p:txBody>
          <a:bodyPr spcFirstLastPara="1" wrap="square" lIns="79125" tIns="39550" rIns="79125" bIns="39550" anchor="ctr" anchorCtr="0">
            <a:normAutofit/>
          </a:bodyPr>
          <a:lstStyle>
            <a:lvl1pPr lvl="0" algn="ctr">
              <a:lnSpc>
                <a:spcPct val="100000"/>
              </a:lnSpc>
              <a:spcBef>
                <a:spcPts val="0"/>
              </a:spcBef>
              <a:spcAft>
                <a:spcPts val="0"/>
              </a:spcAft>
              <a:buSzPts val="2900"/>
              <a:buNone/>
              <a:defRPr/>
            </a:lvl1pPr>
            <a:lvl2pPr lvl="1" algn="ctr">
              <a:lnSpc>
                <a:spcPct val="100000"/>
              </a:lnSpc>
              <a:spcBef>
                <a:spcPts val="0"/>
              </a:spcBef>
              <a:spcAft>
                <a:spcPts val="0"/>
              </a:spcAft>
              <a:buSzPts val="2900"/>
              <a:buNone/>
              <a:defRPr/>
            </a:lvl2pPr>
            <a:lvl3pPr lvl="2" algn="ctr">
              <a:lnSpc>
                <a:spcPct val="100000"/>
              </a:lnSpc>
              <a:spcBef>
                <a:spcPts val="0"/>
              </a:spcBef>
              <a:spcAft>
                <a:spcPts val="0"/>
              </a:spcAft>
              <a:buSzPts val="2900"/>
              <a:buNone/>
              <a:defRPr/>
            </a:lvl3pPr>
            <a:lvl4pPr lvl="3" algn="ctr">
              <a:lnSpc>
                <a:spcPct val="100000"/>
              </a:lnSpc>
              <a:spcBef>
                <a:spcPts val="0"/>
              </a:spcBef>
              <a:spcAft>
                <a:spcPts val="0"/>
              </a:spcAft>
              <a:buSzPts val="2900"/>
              <a:buNone/>
              <a:defRPr/>
            </a:lvl4pPr>
            <a:lvl5pPr lvl="4" algn="ctr">
              <a:lnSpc>
                <a:spcPct val="100000"/>
              </a:lnSpc>
              <a:spcBef>
                <a:spcPts val="0"/>
              </a:spcBef>
              <a:spcAft>
                <a:spcPts val="0"/>
              </a:spcAft>
              <a:buSzPts val="2900"/>
              <a:buNone/>
              <a:defRPr/>
            </a:lvl5pPr>
            <a:lvl6pPr lvl="5" algn="ctr">
              <a:lnSpc>
                <a:spcPct val="100000"/>
              </a:lnSpc>
              <a:spcBef>
                <a:spcPts val="0"/>
              </a:spcBef>
              <a:spcAft>
                <a:spcPts val="0"/>
              </a:spcAft>
              <a:buSzPts val="2900"/>
              <a:buNone/>
              <a:defRPr/>
            </a:lvl6pPr>
            <a:lvl7pPr lvl="6" algn="ctr">
              <a:lnSpc>
                <a:spcPct val="100000"/>
              </a:lnSpc>
              <a:spcBef>
                <a:spcPts val="0"/>
              </a:spcBef>
              <a:spcAft>
                <a:spcPts val="0"/>
              </a:spcAft>
              <a:buSzPts val="2900"/>
              <a:buNone/>
              <a:defRPr/>
            </a:lvl7pPr>
            <a:lvl8pPr lvl="7" algn="ctr">
              <a:lnSpc>
                <a:spcPct val="100000"/>
              </a:lnSpc>
              <a:spcBef>
                <a:spcPts val="0"/>
              </a:spcBef>
              <a:spcAft>
                <a:spcPts val="0"/>
              </a:spcAft>
              <a:buSzPts val="2900"/>
              <a:buNone/>
              <a:defRPr/>
            </a:lvl8pPr>
            <a:lvl9pPr lvl="8" algn="ctr">
              <a:lnSpc>
                <a:spcPct val="100000"/>
              </a:lnSpc>
              <a:spcBef>
                <a:spcPts val="0"/>
              </a:spcBef>
              <a:spcAft>
                <a:spcPts val="0"/>
              </a:spcAft>
              <a:buSzPts val="2900"/>
              <a:buNone/>
              <a:defRPr/>
            </a:lvl9pPr>
          </a:lstStyle>
          <a:p>
            <a:endParaRPr/>
          </a:p>
        </p:txBody>
      </p:sp>
      <p:sp>
        <p:nvSpPr>
          <p:cNvPr id="60" name="Google Shape;60;g26305f3ba64_0_111"/>
          <p:cNvSpPr txBox="1">
            <a:spLocks noGrp="1"/>
          </p:cNvSpPr>
          <p:nvPr>
            <p:ph type="body" idx="1"/>
          </p:nvPr>
        </p:nvSpPr>
        <p:spPr>
          <a:xfrm>
            <a:off x="457200" y="1151335"/>
            <a:ext cx="4040400" cy="480000"/>
          </a:xfrm>
          <a:prstGeom prst="rect">
            <a:avLst/>
          </a:prstGeom>
          <a:noFill/>
          <a:ln>
            <a:noFill/>
          </a:ln>
        </p:spPr>
        <p:txBody>
          <a:bodyPr spcFirstLastPara="1" wrap="square" lIns="79125" tIns="39550" rIns="79125" bIns="39550" anchor="b" anchorCtr="0">
            <a:normAutofit/>
          </a:bodyPr>
          <a:lstStyle>
            <a:lvl1pPr marL="457200" lvl="0" indent="-228600" algn="l">
              <a:lnSpc>
                <a:spcPct val="115000"/>
              </a:lnSpc>
              <a:spcBef>
                <a:spcPts val="400"/>
              </a:spcBef>
              <a:spcAft>
                <a:spcPts val="0"/>
              </a:spcAft>
              <a:buClr>
                <a:schemeClr val="dk1"/>
              </a:buClr>
              <a:buSzPts val="2100"/>
              <a:buNone/>
              <a:defRPr sz="2100" b="1"/>
            </a:lvl1pPr>
            <a:lvl2pPr marL="914400" lvl="1" indent="-228600" algn="l">
              <a:lnSpc>
                <a:spcPct val="115000"/>
              </a:lnSpc>
              <a:spcBef>
                <a:spcPts val="300"/>
              </a:spcBef>
              <a:spcAft>
                <a:spcPts val="0"/>
              </a:spcAft>
              <a:buClr>
                <a:schemeClr val="dk1"/>
              </a:buClr>
              <a:buSzPts val="1700"/>
              <a:buNone/>
              <a:defRPr sz="1700" b="1"/>
            </a:lvl2pPr>
            <a:lvl3pPr marL="1371600" lvl="2" indent="-228600" algn="l">
              <a:lnSpc>
                <a:spcPct val="115000"/>
              </a:lnSpc>
              <a:spcBef>
                <a:spcPts val="300"/>
              </a:spcBef>
              <a:spcAft>
                <a:spcPts val="0"/>
              </a:spcAft>
              <a:buClr>
                <a:schemeClr val="dk1"/>
              </a:buClr>
              <a:buSzPts val="1600"/>
              <a:buNone/>
              <a:defRPr sz="1600" b="1"/>
            </a:lvl3pPr>
            <a:lvl4pPr marL="1828800" lvl="3" indent="-228600" algn="l">
              <a:lnSpc>
                <a:spcPct val="115000"/>
              </a:lnSpc>
              <a:spcBef>
                <a:spcPts val="300"/>
              </a:spcBef>
              <a:spcAft>
                <a:spcPts val="0"/>
              </a:spcAft>
              <a:buClr>
                <a:schemeClr val="dk1"/>
              </a:buClr>
              <a:buSzPts val="1400"/>
              <a:buNone/>
              <a:defRPr sz="1400" b="1"/>
            </a:lvl4pPr>
            <a:lvl5pPr marL="2286000" lvl="4" indent="-228600" algn="l">
              <a:lnSpc>
                <a:spcPct val="115000"/>
              </a:lnSpc>
              <a:spcBef>
                <a:spcPts val="300"/>
              </a:spcBef>
              <a:spcAft>
                <a:spcPts val="0"/>
              </a:spcAft>
              <a:buClr>
                <a:schemeClr val="dk1"/>
              </a:buClr>
              <a:buSzPts val="1400"/>
              <a:buNone/>
              <a:defRPr sz="1400" b="1"/>
            </a:lvl5pPr>
            <a:lvl6pPr marL="2743200" lvl="5" indent="-228600" algn="l">
              <a:lnSpc>
                <a:spcPct val="115000"/>
              </a:lnSpc>
              <a:spcBef>
                <a:spcPts val="300"/>
              </a:spcBef>
              <a:spcAft>
                <a:spcPts val="0"/>
              </a:spcAft>
              <a:buClr>
                <a:schemeClr val="dk1"/>
              </a:buClr>
              <a:buSzPts val="1400"/>
              <a:buNone/>
              <a:defRPr sz="1400" b="1"/>
            </a:lvl6pPr>
            <a:lvl7pPr marL="3200400" lvl="6" indent="-228600" algn="l">
              <a:lnSpc>
                <a:spcPct val="115000"/>
              </a:lnSpc>
              <a:spcBef>
                <a:spcPts val="1200"/>
              </a:spcBef>
              <a:spcAft>
                <a:spcPts val="0"/>
              </a:spcAft>
              <a:buClr>
                <a:schemeClr val="dk1"/>
              </a:buClr>
              <a:buSzPts val="1400"/>
              <a:buNone/>
              <a:defRPr sz="1400" b="1"/>
            </a:lvl7pPr>
            <a:lvl8pPr marL="3657600" lvl="7" indent="-228600" algn="l">
              <a:lnSpc>
                <a:spcPct val="115000"/>
              </a:lnSpc>
              <a:spcBef>
                <a:spcPts val="1200"/>
              </a:spcBef>
              <a:spcAft>
                <a:spcPts val="0"/>
              </a:spcAft>
              <a:buClr>
                <a:schemeClr val="dk1"/>
              </a:buClr>
              <a:buSzPts val="1400"/>
              <a:buNone/>
              <a:defRPr sz="1400" b="1"/>
            </a:lvl8pPr>
            <a:lvl9pPr marL="4114800" lvl="8" indent="-228600" algn="l">
              <a:lnSpc>
                <a:spcPct val="115000"/>
              </a:lnSpc>
              <a:spcBef>
                <a:spcPts val="1200"/>
              </a:spcBef>
              <a:spcAft>
                <a:spcPts val="1200"/>
              </a:spcAft>
              <a:buClr>
                <a:schemeClr val="dk1"/>
              </a:buClr>
              <a:buSzPts val="1400"/>
              <a:buNone/>
              <a:defRPr sz="1400" b="1"/>
            </a:lvl9pPr>
          </a:lstStyle>
          <a:p>
            <a:endParaRPr/>
          </a:p>
        </p:txBody>
      </p:sp>
      <p:sp>
        <p:nvSpPr>
          <p:cNvPr id="61" name="Google Shape;61;g26305f3ba64_0_111"/>
          <p:cNvSpPr txBox="1">
            <a:spLocks noGrp="1"/>
          </p:cNvSpPr>
          <p:nvPr>
            <p:ph type="body" idx="2"/>
          </p:nvPr>
        </p:nvSpPr>
        <p:spPr>
          <a:xfrm>
            <a:off x="457200" y="1631156"/>
            <a:ext cx="4040400" cy="2963400"/>
          </a:xfrm>
          <a:prstGeom prst="rect">
            <a:avLst/>
          </a:prstGeom>
          <a:noFill/>
          <a:ln>
            <a:noFill/>
          </a:ln>
        </p:spPr>
        <p:txBody>
          <a:bodyPr spcFirstLastPara="1" wrap="square" lIns="79125" tIns="39550" rIns="79125" bIns="39550" anchor="t" anchorCtr="0">
            <a:normAutofit/>
          </a:bodyPr>
          <a:lstStyle>
            <a:lvl1pPr marL="457200" lvl="0" indent="-361950" algn="l">
              <a:lnSpc>
                <a:spcPct val="115000"/>
              </a:lnSpc>
              <a:spcBef>
                <a:spcPts val="400"/>
              </a:spcBef>
              <a:spcAft>
                <a:spcPts val="0"/>
              </a:spcAft>
              <a:buClr>
                <a:schemeClr val="dk1"/>
              </a:buClr>
              <a:buSzPts val="2100"/>
              <a:buChar char="●"/>
              <a:defRPr sz="2100"/>
            </a:lvl1pPr>
            <a:lvl2pPr marL="914400" lvl="1" indent="-336550" algn="l">
              <a:lnSpc>
                <a:spcPct val="115000"/>
              </a:lnSpc>
              <a:spcBef>
                <a:spcPts val="300"/>
              </a:spcBef>
              <a:spcAft>
                <a:spcPts val="0"/>
              </a:spcAft>
              <a:buClr>
                <a:schemeClr val="dk1"/>
              </a:buClr>
              <a:buSzPts val="1700"/>
              <a:buChar char="○"/>
              <a:defRPr sz="1700"/>
            </a:lvl2pPr>
            <a:lvl3pPr marL="1371600" lvl="2" indent="-330200" algn="l">
              <a:lnSpc>
                <a:spcPct val="115000"/>
              </a:lnSpc>
              <a:spcBef>
                <a:spcPts val="300"/>
              </a:spcBef>
              <a:spcAft>
                <a:spcPts val="0"/>
              </a:spcAft>
              <a:buClr>
                <a:schemeClr val="dk1"/>
              </a:buClr>
              <a:buSzPts val="1600"/>
              <a:buChar char="■"/>
              <a:defRPr sz="1600"/>
            </a:lvl3pPr>
            <a:lvl4pPr marL="1828800" lvl="3" indent="-317500" algn="l">
              <a:lnSpc>
                <a:spcPct val="115000"/>
              </a:lnSpc>
              <a:spcBef>
                <a:spcPts val="300"/>
              </a:spcBef>
              <a:spcAft>
                <a:spcPts val="0"/>
              </a:spcAft>
              <a:buClr>
                <a:schemeClr val="dk1"/>
              </a:buClr>
              <a:buSzPts val="1400"/>
              <a:buChar char="●"/>
              <a:defRPr sz="1400"/>
            </a:lvl4pPr>
            <a:lvl5pPr marL="2286000" lvl="4" indent="-317500" algn="l">
              <a:lnSpc>
                <a:spcPct val="115000"/>
              </a:lnSpc>
              <a:spcBef>
                <a:spcPts val="300"/>
              </a:spcBef>
              <a:spcAft>
                <a:spcPts val="0"/>
              </a:spcAft>
              <a:buClr>
                <a:schemeClr val="dk1"/>
              </a:buClr>
              <a:buSzPts val="1400"/>
              <a:buChar char="○"/>
              <a:defRPr sz="1400"/>
            </a:lvl5pPr>
            <a:lvl6pPr marL="2743200" lvl="5" indent="-317500" algn="l">
              <a:lnSpc>
                <a:spcPct val="115000"/>
              </a:lnSpc>
              <a:spcBef>
                <a:spcPts val="300"/>
              </a:spcBef>
              <a:spcAft>
                <a:spcPts val="0"/>
              </a:spcAft>
              <a:buClr>
                <a:schemeClr val="dk1"/>
              </a:buClr>
              <a:buSzPts val="1400"/>
              <a:buChar char="■"/>
              <a:defRPr sz="1400"/>
            </a:lvl6pPr>
            <a:lvl7pPr marL="3200400" lvl="6" indent="-317500" algn="l">
              <a:lnSpc>
                <a:spcPct val="115000"/>
              </a:lnSpc>
              <a:spcBef>
                <a:spcPts val="1200"/>
              </a:spcBef>
              <a:spcAft>
                <a:spcPts val="0"/>
              </a:spcAft>
              <a:buClr>
                <a:schemeClr val="dk1"/>
              </a:buClr>
              <a:buSzPts val="1400"/>
              <a:buChar char="●"/>
              <a:defRPr sz="1400"/>
            </a:lvl7pPr>
            <a:lvl8pPr marL="3657600" lvl="7" indent="-317500" algn="l">
              <a:lnSpc>
                <a:spcPct val="115000"/>
              </a:lnSpc>
              <a:spcBef>
                <a:spcPts val="1200"/>
              </a:spcBef>
              <a:spcAft>
                <a:spcPts val="0"/>
              </a:spcAft>
              <a:buClr>
                <a:schemeClr val="dk1"/>
              </a:buClr>
              <a:buSzPts val="1400"/>
              <a:buChar char="○"/>
              <a:defRPr sz="1400"/>
            </a:lvl8pPr>
            <a:lvl9pPr marL="4114800" lvl="8" indent="-317500" algn="l">
              <a:lnSpc>
                <a:spcPct val="115000"/>
              </a:lnSpc>
              <a:spcBef>
                <a:spcPts val="1200"/>
              </a:spcBef>
              <a:spcAft>
                <a:spcPts val="1200"/>
              </a:spcAft>
              <a:buClr>
                <a:schemeClr val="dk1"/>
              </a:buClr>
              <a:buSzPts val="1400"/>
              <a:buChar char="■"/>
              <a:defRPr sz="1400"/>
            </a:lvl9pPr>
          </a:lstStyle>
          <a:p>
            <a:endParaRPr/>
          </a:p>
        </p:txBody>
      </p:sp>
      <p:sp>
        <p:nvSpPr>
          <p:cNvPr id="62" name="Google Shape;62;g26305f3ba64_0_111"/>
          <p:cNvSpPr txBox="1">
            <a:spLocks noGrp="1"/>
          </p:cNvSpPr>
          <p:nvPr>
            <p:ph type="body" idx="3"/>
          </p:nvPr>
        </p:nvSpPr>
        <p:spPr>
          <a:xfrm>
            <a:off x="4645026" y="1151335"/>
            <a:ext cx="4041600" cy="480000"/>
          </a:xfrm>
          <a:prstGeom prst="rect">
            <a:avLst/>
          </a:prstGeom>
          <a:noFill/>
          <a:ln>
            <a:noFill/>
          </a:ln>
        </p:spPr>
        <p:txBody>
          <a:bodyPr spcFirstLastPara="1" wrap="square" lIns="79125" tIns="39550" rIns="79125" bIns="39550" anchor="b" anchorCtr="0">
            <a:normAutofit/>
          </a:bodyPr>
          <a:lstStyle>
            <a:lvl1pPr marL="457200" lvl="0" indent="-228600" algn="l">
              <a:lnSpc>
                <a:spcPct val="115000"/>
              </a:lnSpc>
              <a:spcBef>
                <a:spcPts val="400"/>
              </a:spcBef>
              <a:spcAft>
                <a:spcPts val="0"/>
              </a:spcAft>
              <a:buClr>
                <a:schemeClr val="dk1"/>
              </a:buClr>
              <a:buSzPts val="2100"/>
              <a:buNone/>
              <a:defRPr sz="2100" b="1"/>
            </a:lvl1pPr>
            <a:lvl2pPr marL="914400" lvl="1" indent="-228600" algn="l">
              <a:lnSpc>
                <a:spcPct val="115000"/>
              </a:lnSpc>
              <a:spcBef>
                <a:spcPts val="300"/>
              </a:spcBef>
              <a:spcAft>
                <a:spcPts val="0"/>
              </a:spcAft>
              <a:buClr>
                <a:schemeClr val="dk1"/>
              </a:buClr>
              <a:buSzPts val="1700"/>
              <a:buNone/>
              <a:defRPr sz="1700" b="1"/>
            </a:lvl2pPr>
            <a:lvl3pPr marL="1371600" lvl="2" indent="-228600" algn="l">
              <a:lnSpc>
                <a:spcPct val="115000"/>
              </a:lnSpc>
              <a:spcBef>
                <a:spcPts val="300"/>
              </a:spcBef>
              <a:spcAft>
                <a:spcPts val="0"/>
              </a:spcAft>
              <a:buClr>
                <a:schemeClr val="dk1"/>
              </a:buClr>
              <a:buSzPts val="1600"/>
              <a:buNone/>
              <a:defRPr sz="1600" b="1"/>
            </a:lvl3pPr>
            <a:lvl4pPr marL="1828800" lvl="3" indent="-228600" algn="l">
              <a:lnSpc>
                <a:spcPct val="115000"/>
              </a:lnSpc>
              <a:spcBef>
                <a:spcPts val="300"/>
              </a:spcBef>
              <a:spcAft>
                <a:spcPts val="0"/>
              </a:spcAft>
              <a:buClr>
                <a:schemeClr val="dk1"/>
              </a:buClr>
              <a:buSzPts val="1400"/>
              <a:buNone/>
              <a:defRPr sz="1400" b="1"/>
            </a:lvl4pPr>
            <a:lvl5pPr marL="2286000" lvl="4" indent="-228600" algn="l">
              <a:lnSpc>
                <a:spcPct val="115000"/>
              </a:lnSpc>
              <a:spcBef>
                <a:spcPts val="300"/>
              </a:spcBef>
              <a:spcAft>
                <a:spcPts val="0"/>
              </a:spcAft>
              <a:buClr>
                <a:schemeClr val="dk1"/>
              </a:buClr>
              <a:buSzPts val="1400"/>
              <a:buNone/>
              <a:defRPr sz="1400" b="1"/>
            </a:lvl5pPr>
            <a:lvl6pPr marL="2743200" lvl="5" indent="-228600" algn="l">
              <a:lnSpc>
                <a:spcPct val="115000"/>
              </a:lnSpc>
              <a:spcBef>
                <a:spcPts val="300"/>
              </a:spcBef>
              <a:spcAft>
                <a:spcPts val="0"/>
              </a:spcAft>
              <a:buClr>
                <a:schemeClr val="dk1"/>
              </a:buClr>
              <a:buSzPts val="1400"/>
              <a:buNone/>
              <a:defRPr sz="1400" b="1"/>
            </a:lvl6pPr>
            <a:lvl7pPr marL="3200400" lvl="6" indent="-228600" algn="l">
              <a:lnSpc>
                <a:spcPct val="115000"/>
              </a:lnSpc>
              <a:spcBef>
                <a:spcPts val="1200"/>
              </a:spcBef>
              <a:spcAft>
                <a:spcPts val="0"/>
              </a:spcAft>
              <a:buClr>
                <a:schemeClr val="dk1"/>
              </a:buClr>
              <a:buSzPts val="1400"/>
              <a:buNone/>
              <a:defRPr sz="1400" b="1"/>
            </a:lvl7pPr>
            <a:lvl8pPr marL="3657600" lvl="7" indent="-228600" algn="l">
              <a:lnSpc>
                <a:spcPct val="115000"/>
              </a:lnSpc>
              <a:spcBef>
                <a:spcPts val="1200"/>
              </a:spcBef>
              <a:spcAft>
                <a:spcPts val="0"/>
              </a:spcAft>
              <a:buClr>
                <a:schemeClr val="dk1"/>
              </a:buClr>
              <a:buSzPts val="1400"/>
              <a:buNone/>
              <a:defRPr sz="1400" b="1"/>
            </a:lvl8pPr>
            <a:lvl9pPr marL="4114800" lvl="8" indent="-228600" algn="l">
              <a:lnSpc>
                <a:spcPct val="115000"/>
              </a:lnSpc>
              <a:spcBef>
                <a:spcPts val="1200"/>
              </a:spcBef>
              <a:spcAft>
                <a:spcPts val="1200"/>
              </a:spcAft>
              <a:buClr>
                <a:schemeClr val="dk1"/>
              </a:buClr>
              <a:buSzPts val="1400"/>
              <a:buNone/>
              <a:defRPr sz="1400" b="1"/>
            </a:lvl9pPr>
          </a:lstStyle>
          <a:p>
            <a:endParaRPr/>
          </a:p>
        </p:txBody>
      </p:sp>
      <p:sp>
        <p:nvSpPr>
          <p:cNvPr id="63" name="Google Shape;63;g26305f3ba64_0_111"/>
          <p:cNvSpPr txBox="1">
            <a:spLocks noGrp="1"/>
          </p:cNvSpPr>
          <p:nvPr>
            <p:ph type="body" idx="4"/>
          </p:nvPr>
        </p:nvSpPr>
        <p:spPr>
          <a:xfrm>
            <a:off x="4645026" y="1631156"/>
            <a:ext cx="4041600" cy="2963400"/>
          </a:xfrm>
          <a:prstGeom prst="rect">
            <a:avLst/>
          </a:prstGeom>
          <a:noFill/>
          <a:ln>
            <a:noFill/>
          </a:ln>
        </p:spPr>
        <p:txBody>
          <a:bodyPr spcFirstLastPara="1" wrap="square" lIns="79125" tIns="39550" rIns="79125" bIns="39550" anchor="t" anchorCtr="0">
            <a:normAutofit/>
          </a:bodyPr>
          <a:lstStyle>
            <a:lvl1pPr marL="457200" lvl="0" indent="-361950" algn="l">
              <a:lnSpc>
                <a:spcPct val="115000"/>
              </a:lnSpc>
              <a:spcBef>
                <a:spcPts val="400"/>
              </a:spcBef>
              <a:spcAft>
                <a:spcPts val="0"/>
              </a:spcAft>
              <a:buClr>
                <a:schemeClr val="dk1"/>
              </a:buClr>
              <a:buSzPts val="2100"/>
              <a:buChar char="●"/>
              <a:defRPr sz="2100"/>
            </a:lvl1pPr>
            <a:lvl2pPr marL="914400" lvl="1" indent="-336550" algn="l">
              <a:lnSpc>
                <a:spcPct val="115000"/>
              </a:lnSpc>
              <a:spcBef>
                <a:spcPts val="300"/>
              </a:spcBef>
              <a:spcAft>
                <a:spcPts val="0"/>
              </a:spcAft>
              <a:buClr>
                <a:schemeClr val="dk1"/>
              </a:buClr>
              <a:buSzPts val="1700"/>
              <a:buChar char="○"/>
              <a:defRPr sz="1700"/>
            </a:lvl2pPr>
            <a:lvl3pPr marL="1371600" lvl="2" indent="-330200" algn="l">
              <a:lnSpc>
                <a:spcPct val="115000"/>
              </a:lnSpc>
              <a:spcBef>
                <a:spcPts val="300"/>
              </a:spcBef>
              <a:spcAft>
                <a:spcPts val="0"/>
              </a:spcAft>
              <a:buClr>
                <a:schemeClr val="dk1"/>
              </a:buClr>
              <a:buSzPts val="1600"/>
              <a:buChar char="■"/>
              <a:defRPr sz="1600"/>
            </a:lvl3pPr>
            <a:lvl4pPr marL="1828800" lvl="3" indent="-317500" algn="l">
              <a:lnSpc>
                <a:spcPct val="115000"/>
              </a:lnSpc>
              <a:spcBef>
                <a:spcPts val="300"/>
              </a:spcBef>
              <a:spcAft>
                <a:spcPts val="0"/>
              </a:spcAft>
              <a:buClr>
                <a:schemeClr val="dk1"/>
              </a:buClr>
              <a:buSzPts val="1400"/>
              <a:buChar char="●"/>
              <a:defRPr sz="1400"/>
            </a:lvl4pPr>
            <a:lvl5pPr marL="2286000" lvl="4" indent="-317500" algn="l">
              <a:lnSpc>
                <a:spcPct val="115000"/>
              </a:lnSpc>
              <a:spcBef>
                <a:spcPts val="300"/>
              </a:spcBef>
              <a:spcAft>
                <a:spcPts val="0"/>
              </a:spcAft>
              <a:buClr>
                <a:schemeClr val="dk1"/>
              </a:buClr>
              <a:buSzPts val="1400"/>
              <a:buChar char="○"/>
              <a:defRPr sz="1400"/>
            </a:lvl5pPr>
            <a:lvl6pPr marL="2743200" lvl="5" indent="-317500" algn="l">
              <a:lnSpc>
                <a:spcPct val="115000"/>
              </a:lnSpc>
              <a:spcBef>
                <a:spcPts val="300"/>
              </a:spcBef>
              <a:spcAft>
                <a:spcPts val="0"/>
              </a:spcAft>
              <a:buClr>
                <a:schemeClr val="dk1"/>
              </a:buClr>
              <a:buSzPts val="1400"/>
              <a:buChar char="■"/>
              <a:defRPr sz="1400"/>
            </a:lvl6pPr>
            <a:lvl7pPr marL="3200400" lvl="6" indent="-317500" algn="l">
              <a:lnSpc>
                <a:spcPct val="115000"/>
              </a:lnSpc>
              <a:spcBef>
                <a:spcPts val="1200"/>
              </a:spcBef>
              <a:spcAft>
                <a:spcPts val="0"/>
              </a:spcAft>
              <a:buClr>
                <a:schemeClr val="dk1"/>
              </a:buClr>
              <a:buSzPts val="1400"/>
              <a:buChar char="●"/>
              <a:defRPr sz="1400"/>
            </a:lvl7pPr>
            <a:lvl8pPr marL="3657600" lvl="7" indent="-317500" algn="l">
              <a:lnSpc>
                <a:spcPct val="115000"/>
              </a:lnSpc>
              <a:spcBef>
                <a:spcPts val="1200"/>
              </a:spcBef>
              <a:spcAft>
                <a:spcPts val="0"/>
              </a:spcAft>
              <a:buClr>
                <a:schemeClr val="dk1"/>
              </a:buClr>
              <a:buSzPts val="1400"/>
              <a:buChar char="○"/>
              <a:defRPr sz="1400"/>
            </a:lvl8pPr>
            <a:lvl9pPr marL="4114800" lvl="8" indent="-317500" algn="l">
              <a:lnSpc>
                <a:spcPct val="115000"/>
              </a:lnSpc>
              <a:spcBef>
                <a:spcPts val="1200"/>
              </a:spcBef>
              <a:spcAft>
                <a:spcPts val="1200"/>
              </a:spcAft>
              <a:buClr>
                <a:schemeClr val="dk1"/>
              </a:buClr>
              <a:buSzPts val="1400"/>
              <a:buChar char="■"/>
              <a:defRPr sz="1400"/>
            </a:lvl9pPr>
          </a:lstStyle>
          <a:p>
            <a:endParaRPr/>
          </a:p>
        </p:txBody>
      </p:sp>
      <p:sp>
        <p:nvSpPr>
          <p:cNvPr id="64" name="Google Shape;64;g26305f3ba64_0_111"/>
          <p:cNvSpPr txBox="1">
            <a:spLocks noGrp="1"/>
          </p:cNvSpPr>
          <p:nvPr>
            <p:ph type="dt" idx="10"/>
          </p:nvPr>
        </p:nvSpPr>
        <p:spPr>
          <a:xfrm>
            <a:off x="457200" y="4767263"/>
            <a:ext cx="2133600" cy="273900"/>
          </a:xfrm>
          <a:prstGeom prst="rect">
            <a:avLst/>
          </a:prstGeom>
          <a:noFill/>
          <a:ln>
            <a:noFill/>
          </a:ln>
        </p:spPr>
        <p:txBody>
          <a:bodyPr spcFirstLastPara="1" wrap="square" lIns="79125" tIns="39550" rIns="79125" bIns="39550" anchor="ctr" anchorCtr="0">
            <a:noAutofit/>
          </a:bodyPr>
          <a:lstStyle>
            <a:lvl1pPr marR="0" lvl="0"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9pPr>
          </a:lstStyle>
          <a:p>
            <a:endParaRPr/>
          </a:p>
        </p:txBody>
      </p:sp>
      <p:sp>
        <p:nvSpPr>
          <p:cNvPr id="65" name="Google Shape;65;g26305f3ba64_0_111"/>
          <p:cNvSpPr txBox="1">
            <a:spLocks noGrp="1"/>
          </p:cNvSpPr>
          <p:nvPr>
            <p:ph type="ftr" idx="11"/>
          </p:nvPr>
        </p:nvSpPr>
        <p:spPr>
          <a:xfrm>
            <a:off x="3124200" y="4767263"/>
            <a:ext cx="2895600" cy="273900"/>
          </a:xfrm>
          <a:prstGeom prst="rect">
            <a:avLst/>
          </a:prstGeom>
          <a:noFill/>
          <a:ln>
            <a:noFill/>
          </a:ln>
        </p:spPr>
        <p:txBody>
          <a:bodyPr spcFirstLastPara="1" wrap="square" lIns="79125" tIns="39550" rIns="79125" bIns="39550" anchor="ctr" anchorCtr="0">
            <a:noAutofit/>
          </a:bodyPr>
          <a:lstStyle>
            <a:lvl1pPr marR="0" lvl="0" algn="ct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9pPr>
          </a:lstStyle>
          <a:p>
            <a:endParaRPr/>
          </a:p>
        </p:txBody>
      </p:sp>
      <p:sp>
        <p:nvSpPr>
          <p:cNvPr id="66" name="Google Shape;66;g26305f3ba64_0_111"/>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g26305f3ba64_0_62"/>
          <p:cNvSpPr txBox="1">
            <a:spLocks noGrp="1"/>
          </p:cNvSpPr>
          <p:nvPr>
            <p:ph type="title"/>
          </p:nvPr>
        </p:nvSpPr>
        <p:spPr>
          <a:xfrm>
            <a:off x="311700" y="445025"/>
            <a:ext cx="8520600" cy="572700"/>
          </a:xfrm>
          <a:prstGeom prst="rect">
            <a:avLst/>
          </a:prstGeom>
          <a:noFill/>
          <a:ln>
            <a:noFill/>
          </a:ln>
        </p:spPr>
        <p:txBody>
          <a:bodyPr spcFirstLastPara="1" wrap="square" lIns="92300" tIns="92300" rIns="92300" bIns="92300" anchor="t" anchorCtr="0">
            <a:normAutofit/>
          </a:bodyPr>
          <a:lstStyle>
            <a:lvl1pPr marR="0" lvl="0" algn="l" rtl="0">
              <a:lnSpc>
                <a:spcPct val="100000"/>
              </a:lnSpc>
              <a:spcBef>
                <a:spcPts val="0"/>
              </a:spcBef>
              <a:spcAft>
                <a:spcPts val="0"/>
              </a:spcAft>
              <a:buClr>
                <a:schemeClr val="dk1"/>
              </a:buClr>
              <a:buSzPts val="2900"/>
              <a:buFont typeface="Arial"/>
              <a:buNone/>
              <a:defRPr sz="29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900"/>
              <a:buFont typeface="Arial"/>
              <a:buNone/>
              <a:defRPr sz="2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900"/>
              <a:buFont typeface="Arial"/>
              <a:buNone/>
              <a:defRPr sz="2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900"/>
              <a:buFont typeface="Arial"/>
              <a:buNone/>
              <a:defRPr sz="2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900"/>
              <a:buFont typeface="Arial"/>
              <a:buNone/>
              <a:defRPr sz="2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900"/>
              <a:buFont typeface="Arial"/>
              <a:buNone/>
              <a:defRPr sz="2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900"/>
              <a:buFont typeface="Arial"/>
              <a:buNone/>
              <a:defRPr sz="2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900"/>
              <a:buFont typeface="Arial"/>
              <a:buNone/>
              <a:defRPr sz="2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900"/>
              <a:buFont typeface="Arial"/>
              <a:buNone/>
              <a:defRPr sz="2900" b="0" i="0" u="none" strike="noStrike" cap="none">
                <a:solidFill>
                  <a:schemeClr val="dk1"/>
                </a:solidFill>
                <a:latin typeface="Arial"/>
                <a:ea typeface="Arial"/>
                <a:cs typeface="Arial"/>
                <a:sym typeface="Arial"/>
              </a:defRPr>
            </a:lvl9pPr>
          </a:lstStyle>
          <a:p>
            <a:endParaRPr/>
          </a:p>
        </p:txBody>
      </p:sp>
      <p:sp>
        <p:nvSpPr>
          <p:cNvPr id="11" name="Google Shape;11;g26305f3ba64_0_62"/>
          <p:cNvSpPr txBox="1">
            <a:spLocks noGrp="1"/>
          </p:cNvSpPr>
          <p:nvPr>
            <p:ph type="body" idx="1"/>
          </p:nvPr>
        </p:nvSpPr>
        <p:spPr>
          <a:xfrm>
            <a:off x="311700" y="1152475"/>
            <a:ext cx="8520600" cy="3416400"/>
          </a:xfrm>
          <a:prstGeom prst="rect">
            <a:avLst/>
          </a:prstGeom>
          <a:noFill/>
          <a:ln>
            <a:noFill/>
          </a:ln>
        </p:spPr>
        <p:txBody>
          <a:bodyPr spcFirstLastPara="1" wrap="square" lIns="92300" tIns="92300" rIns="92300" bIns="92300"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2" name="Google Shape;12;g26305f3ba64_0_62"/>
          <p:cNvSpPr txBox="1">
            <a:spLocks noGrp="1"/>
          </p:cNvSpPr>
          <p:nvPr>
            <p:ph type="sldNum" idx="12"/>
          </p:nvPr>
        </p:nvSpPr>
        <p:spPr>
          <a:xfrm>
            <a:off x="8472458" y="4663217"/>
            <a:ext cx="548700" cy="393600"/>
          </a:xfrm>
          <a:prstGeom prst="rect">
            <a:avLst/>
          </a:prstGeom>
          <a:noFill/>
          <a:ln>
            <a:noFill/>
          </a:ln>
        </p:spPr>
        <p:txBody>
          <a:bodyPr spcFirstLastPara="1" wrap="square" lIns="92300" tIns="92300" rIns="92300" bIns="92300"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p:cNvGrpSpPr/>
        <p:nvPr/>
      </p:nvGrpSpPr>
      <p:grpSpPr>
        <a:xfrm>
          <a:off x="0" y="0"/>
          <a:ext cx="0" cy="0"/>
          <a:chOff x="0" y="0"/>
          <a:chExt cx="0" cy="0"/>
        </a:xfrm>
      </p:grpSpPr>
      <p:sp>
        <p:nvSpPr>
          <p:cNvPr id="72" name="Google Shape;72;g26305f3ba64_0_152"/>
          <p:cNvSpPr txBox="1"/>
          <p:nvPr/>
        </p:nvSpPr>
        <p:spPr>
          <a:xfrm>
            <a:off x="1335600" y="2265625"/>
            <a:ext cx="6472800" cy="522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400"/>
              <a:buFont typeface="Arial"/>
              <a:buNone/>
            </a:pPr>
            <a:r>
              <a:rPr lang="es-ES" sz="3400" b="1" i="0" u="none" strike="noStrike" cap="none">
                <a:solidFill>
                  <a:schemeClr val="dk2"/>
                </a:solidFill>
                <a:latin typeface="Open Sans"/>
                <a:ea typeface="Open Sans"/>
                <a:cs typeface="Open Sans"/>
                <a:sym typeface="Open Sans"/>
              </a:rPr>
              <a:t>Lorem ipsum dolor sit amet</a:t>
            </a:r>
            <a:endParaRPr sz="3400" b="1" i="0" u="none" strike="noStrike" cap="none">
              <a:solidFill>
                <a:schemeClr val="dk2"/>
              </a:solidFill>
              <a:latin typeface="Open Sans"/>
              <a:ea typeface="Open Sans"/>
              <a:cs typeface="Open Sans"/>
              <a:sym typeface="Open Sans"/>
            </a:endParaRPr>
          </a:p>
        </p:txBody>
      </p:sp>
      <p:sp>
        <p:nvSpPr>
          <p:cNvPr id="73" name="Google Shape;73;g26305f3ba64_0_152"/>
          <p:cNvSpPr/>
          <p:nvPr/>
        </p:nvSpPr>
        <p:spPr>
          <a:xfrm>
            <a:off x="3478800" y="2037625"/>
            <a:ext cx="2186400" cy="228000"/>
          </a:xfrm>
          <a:prstGeom prst="roundRect">
            <a:avLst>
              <a:gd name="adj" fmla="val 50000"/>
            </a:avLst>
          </a:prstGeom>
          <a:solidFill>
            <a:srgbClr val="F5822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4;g26305f3ba64_0_152"/>
          <p:cNvSpPr txBox="1"/>
          <p:nvPr/>
        </p:nvSpPr>
        <p:spPr>
          <a:xfrm>
            <a:off x="3478800" y="1981575"/>
            <a:ext cx="2172600" cy="24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s-ES" sz="1100" b="1" i="0" u="none" strike="noStrike" cap="none">
                <a:solidFill>
                  <a:schemeClr val="lt1"/>
                </a:solidFill>
                <a:latin typeface="Open Sans"/>
                <a:ea typeface="Open Sans"/>
                <a:cs typeface="Open Sans"/>
                <a:sym typeface="Open Sans"/>
              </a:rPr>
              <a:t>Consectetuer adipiscing elit</a:t>
            </a:r>
            <a:endParaRPr sz="900" b="1" i="0" u="none" strike="noStrike" cap="none">
              <a:solidFill>
                <a:schemeClr val="lt1"/>
              </a:solidFill>
              <a:latin typeface="Open Sans"/>
              <a:ea typeface="Open Sans"/>
              <a:cs typeface="Open Sans"/>
              <a:sym typeface="Open Sans"/>
            </a:endParaRPr>
          </a:p>
        </p:txBody>
      </p:sp>
      <p:sp>
        <p:nvSpPr>
          <p:cNvPr id="75" name="Google Shape;75;g26305f3ba64_0_152"/>
          <p:cNvSpPr txBox="1"/>
          <p:nvPr/>
        </p:nvSpPr>
        <p:spPr>
          <a:xfrm>
            <a:off x="1945950" y="2859375"/>
            <a:ext cx="5252100" cy="6279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300"/>
              <a:buFont typeface="Arial"/>
              <a:buNone/>
            </a:pPr>
            <a:r>
              <a:rPr lang="es-ES" sz="1300" b="0" i="0" u="none" strike="noStrike" cap="none">
                <a:solidFill>
                  <a:schemeClr val="dk2"/>
                </a:solidFill>
                <a:latin typeface="Open Sans"/>
                <a:ea typeface="Open Sans"/>
                <a:cs typeface="Open Sans"/>
                <a:sym typeface="Open Sans"/>
              </a:rPr>
              <a:t>Sed diam nonummy nibh euismod tincidunt ut laoreet </a:t>
            </a:r>
            <a:endParaRPr sz="1300" b="0" i="0" u="none" strike="noStrike" cap="none">
              <a:solidFill>
                <a:schemeClr val="dk2"/>
              </a:solidFill>
              <a:latin typeface="Open Sans"/>
              <a:ea typeface="Open Sans"/>
              <a:cs typeface="Open Sans"/>
              <a:sym typeface="Open Sans"/>
            </a:endParaRPr>
          </a:p>
          <a:p>
            <a:pPr marL="0" marR="0" lvl="0" indent="0" algn="ctr" rtl="0">
              <a:lnSpc>
                <a:spcPct val="115000"/>
              </a:lnSpc>
              <a:spcBef>
                <a:spcPts val="0"/>
              </a:spcBef>
              <a:spcAft>
                <a:spcPts val="0"/>
              </a:spcAft>
              <a:buClr>
                <a:srgbClr val="000000"/>
              </a:buClr>
              <a:buSzPts val="1300"/>
              <a:buFont typeface="Arial"/>
              <a:buNone/>
            </a:pPr>
            <a:r>
              <a:rPr lang="es-ES" sz="1300" b="0" i="0" u="none" strike="noStrike" cap="none">
                <a:solidFill>
                  <a:schemeClr val="dk2"/>
                </a:solidFill>
                <a:latin typeface="Open Sans"/>
                <a:ea typeface="Open Sans"/>
                <a:cs typeface="Open Sans"/>
                <a:sym typeface="Open Sans"/>
              </a:rPr>
              <a:t>dolore magna aliquam erat volutpat. </a:t>
            </a:r>
            <a:endParaRPr sz="1300" b="0" i="0" u="none" strike="noStrike" cap="none">
              <a:solidFill>
                <a:schemeClr val="dk2"/>
              </a:solidFill>
              <a:latin typeface="Arial"/>
              <a:ea typeface="Arial"/>
              <a:cs typeface="Arial"/>
              <a:sym typeface="Arial"/>
            </a:endParaRPr>
          </a:p>
        </p:txBody>
      </p:sp>
      <p:pic>
        <p:nvPicPr>
          <p:cNvPr id="76" name="Google Shape;76;g26305f3ba64_0_152"/>
          <p:cNvPicPr preferRelativeResize="0"/>
          <p:nvPr/>
        </p:nvPicPr>
        <p:blipFill rotWithShape="1">
          <a:blip r:embed="rId4">
            <a:alphaModFix/>
          </a:blip>
          <a:srcRect/>
          <a:stretch/>
        </p:blipFill>
        <p:spPr>
          <a:xfrm>
            <a:off x="2995939" y="410150"/>
            <a:ext cx="3152122" cy="522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g26305f3ba64_0_198"/>
          <p:cNvSpPr txBox="1"/>
          <p:nvPr/>
        </p:nvSpPr>
        <p:spPr>
          <a:xfrm>
            <a:off x="4304275" y="2825925"/>
            <a:ext cx="4516200" cy="5226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2400"/>
              <a:buFont typeface="Arial"/>
              <a:buNone/>
            </a:pPr>
            <a:r>
              <a:rPr lang="es-ES" sz="2400" b="1" i="0" u="none" strike="noStrike" cap="none">
                <a:solidFill>
                  <a:schemeClr val="dk2"/>
                </a:solidFill>
                <a:latin typeface="Open Sans"/>
                <a:ea typeface="Open Sans"/>
                <a:cs typeface="Open Sans"/>
                <a:sym typeface="Open Sans"/>
              </a:rPr>
              <a:t>Lorem ipsum dolor sit amet</a:t>
            </a:r>
            <a:endParaRPr sz="2400" b="1" i="0" u="none" strike="noStrike" cap="none">
              <a:solidFill>
                <a:schemeClr val="dk2"/>
              </a:solidFill>
              <a:latin typeface="Open Sans"/>
              <a:ea typeface="Open Sans"/>
              <a:cs typeface="Open Sans"/>
              <a:sym typeface="Open Sans"/>
            </a:endParaRPr>
          </a:p>
        </p:txBody>
      </p:sp>
      <p:sp>
        <p:nvSpPr>
          <p:cNvPr id="113" name="Google Shape;113;g26305f3ba64_0_198"/>
          <p:cNvSpPr/>
          <p:nvPr/>
        </p:nvSpPr>
        <p:spPr>
          <a:xfrm>
            <a:off x="6290655" y="1332220"/>
            <a:ext cx="2416500" cy="282000"/>
          </a:xfrm>
          <a:prstGeom prst="roundRect">
            <a:avLst>
              <a:gd name="adj" fmla="val 50000"/>
            </a:avLst>
          </a:prstGeom>
          <a:solidFill>
            <a:srgbClr val="F5822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g26305f3ba64_0_198"/>
          <p:cNvSpPr txBox="1"/>
          <p:nvPr/>
        </p:nvSpPr>
        <p:spPr>
          <a:xfrm>
            <a:off x="6415284" y="1279563"/>
            <a:ext cx="2172600" cy="394181"/>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s-ES" sz="1100" b="1" i="0" u="none" strike="noStrike" cap="none">
                <a:solidFill>
                  <a:schemeClr val="lt1"/>
                </a:solidFill>
                <a:latin typeface="Open Sans"/>
                <a:ea typeface="Open Sans"/>
                <a:cs typeface="Open Sans"/>
                <a:sym typeface="Open Sans"/>
              </a:rPr>
              <a:t>Consectetuer adipiscing elit</a:t>
            </a:r>
            <a:endParaRPr sz="900" b="1" i="0" u="none" strike="noStrike" cap="none">
              <a:solidFill>
                <a:schemeClr val="lt1"/>
              </a:solidFill>
              <a:latin typeface="Open Sans"/>
              <a:ea typeface="Open Sans"/>
              <a:cs typeface="Open Sans"/>
              <a:sym typeface="Open Sans"/>
            </a:endParaRPr>
          </a:p>
        </p:txBody>
      </p:sp>
      <p:sp>
        <p:nvSpPr>
          <p:cNvPr id="115" name="Google Shape;115;g26305f3ba64_0_198"/>
          <p:cNvSpPr txBox="1"/>
          <p:nvPr/>
        </p:nvSpPr>
        <p:spPr>
          <a:xfrm>
            <a:off x="4064225" y="3295300"/>
            <a:ext cx="4704900" cy="6279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300"/>
              <a:buFont typeface="Arial"/>
              <a:buNone/>
            </a:pPr>
            <a:r>
              <a:rPr lang="es-ES" sz="1300" b="0" i="0" u="none" strike="noStrike" cap="none">
                <a:solidFill>
                  <a:schemeClr val="dk2"/>
                </a:solidFill>
                <a:latin typeface="Open Sans"/>
                <a:ea typeface="Open Sans"/>
                <a:cs typeface="Open Sans"/>
                <a:sym typeface="Open Sans"/>
              </a:rPr>
              <a:t>Sed diam nonummy nibh euismod tincidunt ut </a:t>
            </a:r>
            <a:endParaRPr sz="1300" b="0" i="0" u="none" strike="noStrike" cap="none">
              <a:solidFill>
                <a:schemeClr val="dk2"/>
              </a:solidFill>
              <a:latin typeface="Open Sans"/>
              <a:ea typeface="Open Sans"/>
              <a:cs typeface="Open Sans"/>
              <a:sym typeface="Open Sans"/>
            </a:endParaRPr>
          </a:p>
          <a:p>
            <a:pPr marL="0" marR="0" lvl="0" indent="0" algn="r" rtl="0">
              <a:lnSpc>
                <a:spcPct val="115000"/>
              </a:lnSpc>
              <a:spcBef>
                <a:spcPts val="0"/>
              </a:spcBef>
              <a:spcAft>
                <a:spcPts val="0"/>
              </a:spcAft>
              <a:buClr>
                <a:srgbClr val="000000"/>
              </a:buClr>
              <a:buSzPts val="1300"/>
              <a:buFont typeface="Arial"/>
              <a:buNone/>
            </a:pPr>
            <a:r>
              <a:rPr lang="es-ES" sz="1300" b="0" i="0" u="none" strike="noStrike" cap="none">
                <a:solidFill>
                  <a:schemeClr val="dk2"/>
                </a:solidFill>
                <a:latin typeface="Open Sans"/>
                <a:ea typeface="Open Sans"/>
                <a:cs typeface="Open Sans"/>
                <a:sym typeface="Open Sans"/>
              </a:rPr>
              <a:t>laoreet dolore magna aliquam erat volutpat. </a:t>
            </a:r>
            <a:endParaRPr sz="1300" b="0" i="0" u="none" strike="noStrike" cap="none">
              <a:solidFill>
                <a:schemeClr val="dk2"/>
              </a:solidFill>
              <a:latin typeface="Arial"/>
              <a:ea typeface="Arial"/>
              <a:cs typeface="Arial"/>
              <a:sym typeface="Arial"/>
            </a:endParaRPr>
          </a:p>
        </p:txBody>
      </p:sp>
      <p:pic>
        <p:nvPicPr>
          <p:cNvPr id="116" name="Google Shape;116;g26305f3ba64_0_198"/>
          <p:cNvPicPr preferRelativeResize="0"/>
          <p:nvPr/>
        </p:nvPicPr>
        <p:blipFill rotWithShape="1">
          <a:blip r:embed="rId4">
            <a:alphaModFix/>
          </a:blip>
          <a:srcRect/>
          <a:stretch/>
        </p:blipFill>
        <p:spPr>
          <a:xfrm>
            <a:off x="6067025" y="349825"/>
            <a:ext cx="2635075" cy="436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
        <p:nvSpPr>
          <p:cNvPr id="122" name="Google Shape;122;g26305f3ba64_0_207"/>
          <p:cNvSpPr txBox="1"/>
          <p:nvPr/>
        </p:nvSpPr>
        <p:spPr>
          <a:xfrm>
            <a:off x="4304275" y="2825925"/>
            <a:ext cx="4516200" cy="5226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2400"/>
              <a:buFont typeface="Arial"/>
              <a:buNone/>
            </a:pPr>
            <a:r>
              <a:rPr lang="es-ES" sz="2400" b="1" i="0" u="none" strike="noStrike" cap="none">
                <a:solidFill>
                  <a:schemeClr val="dk2"/>
                </a:solidFill>
                <a:latin typeface="Open Sans"/>
                <a:ea typeface="Open Sans"/>
                <a:cs typeface="Open Sans"/>
                <a:sym typeface="Open Sans"/>
              </a:rPr>
              <a:t>Lorem ipsum dolor sit amet</a:t>
            </a:r>
            <a:endParaRPr sz="2400" b="1" i="0" u="none" strike="noStrike" cap="none">
              <a:solidFill>
                <a:schemeClr val="dk2"/>
              </a:solidFill>
              <a:latin typeface="Open Sans"/>
              <a:ea typeface="Open Sans"/>
              <a:cs typeface="Open Sans"/>
              <a:sym typeface="Open Sans"/>
            </a:endParaRPr>
          </a:p>
        </p:txBody>
      </p:sp>
      <p:sp>
        <p:nvSpPr>
          <p:cNvPr id="123" name="Google Shape;123;g26305f3ba64_0_207"/>
          <p:cNvSpPr/>
          <p:nvPr/>
        </p:nvSpPr>
        <p:spPr>
          <a:xfrm>
            <a:off x="6352625" y="2544075"/>
            <a:ext cx="2416500" cy="282000"/>
          </a:xfrm>
          <a:prstGeom prst="roundRect">
            <a:avLst>
              <a:gd name="adj" fmla="val 50000"/>
            </a:avLst>
          </a:prstGeom>
          <a:solidFill>
            <a:srgbClr val="F5822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g26305f3ba64_0_207"/>
          <p:cNvSpPr txBox="1"/>
          <p:nvPr/>
        </p:nvSpPr>
        <p:spPr>
          <a:xfrm>
            <a:off x="6491025" y="2512075"/>
            <a:ext cx="2172600" cy="24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s-ES" sz="1100" b="1" i="0" u="none" strike="noStrike" cap="none">
                <a:solidFill>
                  <a:schemeClr val="lt1"/>
                </a:solidFill>
                <a:latin typeface="Open Sans"/>
                <a:ea typeface="Open Sans"/>
                <a:cs typeface="Open Sans"/>
                <a:sym typeface="Open Sans"/>
              </a:rPr>
              <a:t>Consectetuer adipiscing elit</a:t>
            </a:r>
            <a:endParaRPr sz="900" b="1" i="0" u="none" strike="noStrike" cap="none">
              <a:solidFill>
                <a:schemeClr val="lt1"/>
              </a:solidFill>
              <a:latin typeface="Open Sans"/>
              <a:ea typeface="Open Sans"/>
              <a:cs typeface="Open Sans"/>
              <a:sym typeface="Open Sans"/>
            </a:endParaRPr>
          </a:p>
        </p:txBody>
      </p:sp>
      <p:sp>
        <p:nvSpPr>
          <p:cNvPr id="125" name="Google Shape;125;g26305f3ba64_0_207"/>
          <p:cNvSpPr txBox="1"/>
          <p:nvPr/>
        </p:nvSpPr>
        <p:spPr>
          <a:xfrm>
            <a:off x="4064225" y="3295300"/>
            <a:ext cx="4704900" cy="6279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300"/>
              <a:buFont typeface="Arial"/>
              <a:buNone/>
            </a:pPr>
            <a:r>
              <a:rPr lang="es-ES" sz="1300" b="0" i="0" u="none" strike="noStrike" cap="none">
                <a:solidFill>
                  <a:schemeClr val="dk2"/>
                </a:solidFill>
                <a:latin typeface="Open Sans"/>
                <a:ea typeface="Open Sans"/>
                <a:cs typeface="Open Sans"/>
                <a:sym typeface="Open Sans"/>
              </a:rPr>
              <a:t>Sed diam nonummy nibh euismod tincidunt ut </a:t>
            </a:r>
            <a:endParaRPr sz="1300" b="0" i="0" u="none" strike="noStrike" cap="none">
              <a:solidFill>
                <a:schemeClr val="dk2"/>
              </a:solidFill>
              <a:latin typeface="Open Sans"/>
              <a:ea typeface="Open Sans"/>
              <a:cs typeface="Open Sans"/>
              <a:sym typeface="Open Sans"/>
            </a:endParaRPr>
          </a:p>
          <a:p>
            <a:pPr marL="0" marR="0" lvl="0" indent="0" algn="r" rtl="0">
              <a:lnSpc>
                <a:spcPct val="115000"/>
              </a:lnSpc>
              <a:spcBef>
                <a:spcPts val="0"/>
              </a:spcBef>
              <a:spcAft>
                <a:spcPts val="0"/>
              </a:spcAft>
              <a:buClr>
                <a:srgbClr val="000000"/>
              </a:buClr>
              <a:buSzPts val="1300"/>
              <a:buFont typeface="Arial"/>
              <a:buNone/>
            </a:pPr>
            <a:r>
              <a:rPr lang="es-ES" sz="1300" b="0" i="0" u="none" strike="noStrike" cap="none">
                <a:solidFill>
                  <a:schemeClr val="dk2"/>
                </a:solidFill>
                <a:latin typeface="Open Sans"/>
                <a:ea typeface="Open Sans"/>
                <a:cs typeface="Open Sans"/>
                <a:sym typeface="Open Sans"/>
              </a:rPr>
              <a:t>laoreet dolore magna aliquam erat volutpat. </a:t>
            </a:r>
            <a:endParaRPr sz="1300" b="0" i="0" u="none" strike="noStrike" cap="none">
              <a:solidFill>
                <a:schemeClr val="dk2"/>
              </a:solidFill>
              <a:latin typeface="Arial"/>
              <a:ea typeface="Arial"/>
              <a:cs typeface="Arial"/>
              <a:sym typeface="Arial"/>
            </a:endParaRPr>
          </a:p>
        </p:txBody>
      </p:sp>
      <p:pic>
        <p:nvPicPr>
          <p:cNvPr id="126" name="Google Shape;126;g26305f3ba64_0_207"/>
          <p:cNvPicPr preferRelativeResize="0"/>
          <p:nvPr/>
        </p:nvPicPr>
        <p:blipFill rotWithShape="1">
          <a:blip r:embed="rId4">
            <a:alphaModFix/>
          </a:blip>
          <a:srcRect/>
          <a:stretch/>
        </p:blipFill>
        <p:spPr>
          <a:xfrm>
            <a:off x="6067025" y="349825"/>
            <a:ext cx="2635075" cy="4368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1"/>
        <p:cNvGrpSpPr/>
        <p:nvPr/>
      </p:nvGrpSpPr>
      <p:grpSpPr>
        <a:xfrm>
          <a:off x="0" y="0"/>
          <a:ext cx="0" cy="0"/>
          <a:chOff x="0" y="0"/>
          <a:chExt cx="0" cy="0"/>
        </a:xfrm>
      </p:grpSpPr>
      <p:sp>
        <p:nvSpPr>
          <p:cNvPr id="172" name="Google Shape;172;g26305f3ba64_0_131"/>
          <p:cNvSpPr txBox="1"/>
          <p:nvPr/>
        </p:nvSpPr>
        <p:spPr>
          <a:xfrm>
            <a:off x="402075" y="1638550"/>
            <a:ext cx="3368100" cy="52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s-ES" sz="1800" b="1" i="0" u="none" strike="noStrike" cap="none">
                <a:solidFill>
                  <a:schemeClr val="dk2"/>
                </a:solidFill>
                <a:latin typeface="Open Sans"/>
                <a:ea typeface="Open Sans"/>
                <a:cs typeface="Open Sans"/>
                <a:sym typeface="Open Sans"/>
              </a:rPr>
              <a:t>Lorem ipsum dolor sit amet</a:t>
            </a:r>
            <a:endParaRPr sz="1800" b="1" i="0" u="none" strike="noStrike" cap="none">
              <a:solidFill>
                <a:schemeClr val="dk2"/>
              </a:solidFill>
              <a:latin typeface="Open Sans"/>
              <a:ea typeface="Open Sans"/>
              <a:cs typeface="Open Sans"/>
              <a:sym typeface="Open Sans"/>
            </a:endParaRPr>
          </a:p>
        </p:txBody>
      </p:sp>
      <p:sp>
        <p:nvSpPr>
          <p:cNvPr id="173" name="Google Shape;173;g26305f3ba64_0_131"/>
          <p:cNvSpPr/>
          <p:nvPr/>
        </p:nvSpPr>
        <p:spPr>
          <a:xfrm>
            <a:off x="502950" y="1410550"/>
            <a:ext cx="2186400" cy="228000"/>
          </a:xfrm>
          <a:prstGeom prst="roundRect">
            <a:avLst>
              <a:gd name="adj" fmla="val 50000"/>
            </a:avLst>
          </a:prstGeom>
          <a:solidFill>
            <a:srgbClr val="F5822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g26305f3ba64_0_131"/>
          <p:cNvSpPr txBox="1"/>
          <p:nvPr/>
        </p:nvSpPr>
        <p:spPr>
          <a:xfrm>
            <a:off x="502950" y="1354500"/>
            <a:ext cx="2172600" cy="24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s-ES" sz="1100" b="1" i="0" u="none" strike="noStrike" cap="none">
                <a:solidFill>
                  <a:schemeClr val="lt1"/>
                </a:solidFill>
                <a:latin typeface="Open Sans"/>
                <a:ea typeface="Open Sans"/>
                <a:cs typeface="Open Sans"/>
                <a:sym typeface="Open Sans"/>
              </a:rPr>
              <a:t>Consectetuer adipiscing elit</a:t>
            </a:r>
            <a:endParaRPr sz="900" b="1" i="0" u="none" strike="noStrike" cap="none">
              <a:solidFill>
                <a:schemeClr val="lt1"/>
              </a:solidFill>
              <a:latin typeface="Open Sans"/>
              <a:ea typeface="Open Sans"/>
              <a:cs typeface="Open Sans"/>
              <a:sym typeface="Open Sans"/>
            </a:endParaRPr>
          </a:p>
        </p:txBody>
      </p:sp>
      <p:sp>
        <p:nvSpPr>
          <p:cNvPr id="175" name="Google Shape;175;g26305f3ba64_0_131"/>
          <p:cNvSpPr txBox="1"/>
          <p:nvPr/>
        </p:nvSpPr>
        <p:spPr>
          <a:xfrm>
            <a:off x="435225" y="2035650"/>
            <a:ext cx="3060900" cy="23274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000"/>
              <a:buFont typeface="Arial"/>
              <a:buNone/>
            </a:pPr>
            <a:r>
              <a:rPr lang="es-ES" sz="1000" b="0" i="0" u="none" strike="noStrike" cap="none">
                <a:solidFill>
                  <a:schemeClr val="dk2"/>
                </a:solidFill>
                <a:latin typeface="Open Sans"/>
                <a:ea typeface="Open Sans"/>
                <a:cs typeface="Open Sans"/>
                <a:sym typeface="Open Sans"/>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endParaRPr sz="1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2"/>
              </a:solidFill>
              <a:latin typeface="Arial"/>
              <a:ea typeface="Arial"/>
              <a:cs typeface="Arial"/>
              <a:sym typeface="Arial"/>
            </a:endParaRPr>
          </a:p>
        </p:txBody>
      </p:sp>
      <p:sp>
        <p:nvSpPr>
          <p:cNvPr id="176" name="Google Shape;176;g26305f3ba64_0_131"/>
          <p:cNvSpPr txBox="1"/>
          <p:nvPr/>
        </p:nvSpPr>
        <p:spPr>
          <a:xfrm>
            <a:off x="402075" y="266950"/>
            <a:ext cx="3368100" cy="52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ES" sz="1200" b="0" i="0" u="none" strike="noStrike" cap="none">
                <a:solidFill>
                  <a:srgbClr val="888888"/>
                </a:solidFill>
                <a:latin typeface="Open Sans"/>
                <a:ea typeface="Open Sans"/>
                <a:cs typeface="Open Sans"/>
                <a:sym typeface="Open Sans"/>
              </a:rPr>
              <a:t>Sección Presentación</a:t>
            </a:r>
            <a:endParaRPr sz="1200" b="0" i="0" u="none" strike="noStrike" cap="none">
              <a:solidFill>
                <a:srgbClr val="888888"/>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1"/>
        <p:cNvGrpSpPr/>
        <p:nvPr/>
      </p:nvGrpSpPr>
      <p:grpSpPr>
        <a:xfrm>
          <a:off x="0" y="0"/>
          <a:ext cx="0" cy="0"/>
          <a:chOff x="0" y="0"/>
          <a:chExt cx="0" cy="0"/>
        </a:xfrm>
      </p:grpSpPr>
      <p:sp>
        <p:nvSpPr>
          <p:cNvPr id="182" name="Google Shape;182;g2a330d0b0a8_0_0"/>
          <p:cNvSpPr txBox="1"/>
          <p:nvPr/>
        </p:nvSpPr>
        <p:spPr>
          <a:xfrm>
            <a:off x="402075" y="266950"/>
            <a:ext cx="3368100" cy="52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ES" sz="1200" b="0" i="0" u="none" strike="noStrike" cap="none">
                <a:solidFill>
                  <a:srgbClr val="888888"/>
                </a:solidFill>
                <a:latin typeface="Open Sans"/>
                <a:ea typeface="Open Sans"/>
                <a:cs typeface="Open Sans"/>
                <a:sym typeface="Open Sans"/>
              </a:rPr>
              <a:t>Sección Presentación</a:t>
            </a:r>
            <a:endParaRPr sz="1200" b="0" i="0" u="none" strike="noStrike" cap="none">
              <a:solidFill>
                <a:srgbClr val="888888"/>
              </a:solidFill>
              <a:latin typeface="Open Sans"/>
              <a:ea typeface="Open Sans"/>
              <a:cs typeface="Open Sans"/>
              <a:sym typeface="Open Sans"/>
            </a:endParaRPr>
          </a:p>
        </p:txBody>
      </p:sp>
      <p:grpSp>
        <p:nvGrpSpPr>
          <p:cNvPr id="183" name="Google Shape;183;g2a330d0b0a8_0_0"/>
          <p:cNvGrpSpPr/>
          <p:nvPr/>
        </p:nvGrpSpPr>
        <p:grpSpPr>
          <a:xfrm>
            <a:off x="504800" y="789550"/>
            <a:ext cx="8135400" cy="3650475"/>
            <a:chOff x="504800" y="789550"/>
            <a:chExt cx="8135400" cy="3650475"/>
          </a:xfrm>
        </p:grpSpPr>
        <p:sp>
          <p:nvSpPr>
            <p:cNvPr id="184" name="Google Shape;184;g2a330d0b0a8_0_0"/>
            <p:cNvSpPr/>
            <p:nvPr/>
          </p:nvSpPr>
          <p:spPr>
            <a:xfrm>
              <a:off x="509100" y="1166725"/>
              <a:ext cx="8125800" cy="3273300"/>
            </a:xfrm>
            <a:prstGeom prst="roundRect">
              <a:avLst>
                <a:gd name="adj" fmla="val 0"/>
              </a:avLst>
            </a:prstGeom>
            <a:no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5" name="Google Shape;185;g2a330d0b0a8_0_0"/>
            <p:cNvSpPr/>
            <p:nvPr/>
          </p:nvSpPr>
          <p:spPr>
            <a:xfrm>
              <a:off x="509100" y="1312150"/>
              <a:ext cx="8125800" cy="2607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6" name="Google Shape;186;g2a330d0b0a8_0_0"/>
            <p:cNvSpPr/>
            <p:nvPr/>
          </p:nvSpPr>
          <p:spPr>
            <a:xfrm>
              <a:off x="504800" y="789550"/>
              <a:ext cx="8135400" cy="522600"/>
            </a:xfrm>
            <a:prstGeom prst="round2SameRect">
              <a:avLst>
                <a:gd name="adj1" fmla="val 16667"/>
                <a:gd name="adj2" fmla="val 0"/>
              </a:avLst>
            </a:prstGeom>
            <a:solidFill>
              <a:srgbClr val="F5822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ES"/>
                <a:t> </a:t>
              </a:r>
              <a:endParaRPr/>
            </a:p>
          </p:txBody>
        </p:sp>
        <p:sp>
          <p:nvSpPr>
            <p:cNvPr id="187" name="Google Shape;187;g2a330d0b0a8_0_0"/>
            <p:cNvSpPr/>
            <p:nvPr/>
          </p:nvSpPr>
          <p:spPr>
            <a:xfrm>
              <a:off x="509100" y="1572800"/>
              <a:ext cx="8125800" cy="260700"/>
            </a:xfrm>
            <a:prstGeom prst="roundRect">
              <a:avLst>
                <a:gd name="adj" fmla="val 0"/>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8" name="Google Shape;188;g2a330d0b0a8_0_0"/>
            <p:cNvSpPr/>
            <p:nvPr/>
          </p:nvSpPr>
          <p:spPr>
            <a:xfrm>
              <a:off x="509100" y="1833450"/>
              <a:ext cx="8125800" cy="2607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9" name="Google Shape;189;g2a330d0b0a8_0_0"/>
            <p:cNvSpPr/>
            <p:nvPr/>
          </p:nvSpPr>
          <p:spPr>
            <a:xfrm>
              <a:off x="509100" y="2094100"/>
              <a:ext cx="8125800" cy="260700"/>
            </a:xfrm>
            <a:prstGeom prst="roundRect">
              <a:avLst>
                <a:gd name="adj" fmla="val 0"/>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0" name="Google Shape;190;g2a330d0b0a8_0_0"/>
            <p:cNvSpPr/>
            <p:nvPr/>
          </p:nvSpPr>
          <p:spPr>
            <a:xfrm>
              <a:off x="509100" y="2354750"/>
              <a:ext cx="8125800" cy="2607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1" name="Google Shape;191;g2a330d0b0a8_0_0"/>
            <p:cNvSpPr/>
            <p:nvPr/>
          </p:nvSpPr>
          <p:spPr>
            <a:xfrm>
              <a:off x="509100" y="2615400"/>
              <a:ext cx="8125800" cy="260700"/>
            </a:xfrm>
            <a:prstGeom prst="roundRect">
              <a:avLst>
                <a:gd name="adj" fmla="val 0"/>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2" name="Google Shape;192;g2a330d0b0a8_0_0"/>
            <p:cNvSpPr/>
            <p:nvPr/>
          </p:nvSpPr>
          <p:spPr>
            <a:xfrm>
              <a:off x="509600" y="2876049"/>
              <a:ext cx="8125800" cy="2607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3" name="Google Shape;193;g2a330d0b0a8_0_0"/>
            <p:cNvSpPr/>
            <p:nvPr/>
          </p:nvSpPr>
          <p:spPr>
            <a:xfrm>
              <a:off x="509600" y="3136699"/>
              <a:ext cx="8125800" cy="260700"/>
            </a:xfrm>
            <a:prstGeom prst="roundRect">
              <a:avLst>
                <a:gd name="adj" fmla="val 0"/>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4" name="Google Shape;194;g2a330d0b0a8_0_0"/>
            <p:cNvSpPr/>
            <p:nvPr/>
          </p:nvSpPr>
          <p:spPr>
            <a:xfrm>
              <a:off x="509600" y="3397349"/>
              <a:ext cx="8125800" cy="2607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5" name="Google Shape;195;g2a330d0b0a8_0_0"/>
            <p:cNvSpPr/>
            <p:nvPr/>
          </p:nvSpPr>
          <p:spPr>
            <a:xfrm>
              <a:off x="509600" y="3657999"/>
              <a:ext cx="8125800" cy="260700"/>
            </a:xfrm>
            <a:prstGeom prst="roundRect">
              <a:avLst>
                <a:gd name="adj" fmla="val 0"/>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6" name="Google Shape;196;g2a330d0b0a8_0_0"/>
            <p:cNvSpPr/>
            <p:nvPr/>
          </p:nvSpPr>
          <p:spPr>
            <a:xfrm>
              <a:off x="509600" y="3918649"/>
              <a:ext cx="8125800" cy="2607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7" name="Google Shape;197;g2a330d0b0a8_0_0"/>
            <p:cNvSpPr/>
            <p:nvPr/>
          </p:nvSpPr>
          <p:spPr>
            <a:xfrm>
              <a:off x="509600" y="4179299"/>
              <a:ext cx="8125800" cy="260700"/>
            </a:xfrm>
            <a:prstGeom prst="roundRect">
              <a:avLst>
                <a:gd name="adj" fmla="val 0"/>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98" name="Google Shape;198;g2a330d0b0a8_0_0"/>
          <p:cNvSpPr txBox="1"/>
          <p:nvPr/>
        </p:nvSpPr>
        <p:spPr>
          <a:xfrm>
            <a:off x="674225" y="829675"/>
            <a:ext cx="2682000" cy="52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s-ES" b="1" i="0" u="none" strike="noStrike" cap="none">
                <a:solidFill>
                  <a:schemeClr val="lt1"/>
                </a:solidFill>
                <a:latin typeface="Open Sans"/>
                <a:ea typeface="Open Sans"/>
                <a:cs typeface="Open Sans"/>
                <a:sym typeface="Open Sans"/>
              </a:rPr>
              <a:t>Lorem ipsum dolor sit amet    </a:t>
            </a:r>
            <a:endParaRPr b="1" i="0" u="none" strike="noStrike" cap="none">
              <a:solidFill>
                <a:schemeClr val="lt1"/>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3"/>
        <p:cNvGrpSpPr/>
        <p:nvPr/>
      </p:nvGrpSpPr>
      <p:grpSpPr>
        <a:xfrm>
          <a:off x="0" y="0"/>
          <a:ext cx="0" cy="0"/>
          <a:chOff x="0" y="0"/>
          <a:chExt cx="0" cy="0"/>
        </a:xfrm>
      </p:grpSpPr>
      <p:sp>
        <p:nvSpPr>
          <p:cNvPr id="204" name="Google Shape;204;g2a330d0b0a8_0_27"/>
          <p:cNvSpPr txBox="1"/>
          <p:nvPr/>
        </p:nvSpPr>
        <p:spPr>
          <a:xfrm>
            <a:off x="402075" y="266950"/>
            <a:ext cx="3368100" cy="52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ES" sz="1200" b="0" i="0" u="none" strike="noStrike" cap="none">
                <a:solidFill>
                  <a:srgbClr val="888888"/>
                </a:solidFill>
                <a:latin typeface="Open Sans"/>
                <a:ea typeface="Open Sans"/>
                <a:cs typeface="Open Sans"/>
                <a:sym typeface="Open Sans"/>
              </a:rPr>
              <a:t>Sección Presentación</a:t>
            </a:r>
            <a:endParaRPr sz="1200" b="0" i="0" u="none" strike="noStrike" cap="none">
              <a:solidFill>
                <a:srgbClr val="888888"/>
              </a:solidFill>
              <a:latin typeface="Open Sans"/>
              <a:ea typeface="Open Sans"/>
              <a:cs typeface="Open Sans"/>
              <a:sym typeface="Open Sans"/>
            </a:endParaRPr>
          </a:p>
        </p:txBody>
      </p:sp>
      <p:sp>
        <p:nvSpPr>
          <p:cNvPr id="205" name="Google Shape;205;g2a330d0b0a8_0_27"/>
          <p:cNvSpPr/>
          <p:nvPr/>
        </p:nvSpPr>
        <p:spPr>
          <a:xfrm>
            <a:off x="509100" y="1166725"/>
            <a:ext cx="8125800" cy="3273300"/>
          </a:xfrm>
          <a:prstGeom prst="roundRect">
            <a:avLst>
              <a:gd name="adj" fmla="val 0"/>
            </a:avLst>
          </a:prstGeom>
          <a:no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6" name="Google Shape;206;g2a330d0b0a8_0_27"/>
          <p:cNvSpPr/>
          <p:nvPr/>
        </p:nvSpPr>
        <p:spPr>
          <a:xfrm>
            <a:off x="509100" y="1312150"/>
            <a:ext cx="8125800" cy="260700"/>
          </a:xfrm>
          <a:prstGeom prst="roundRect">
            <a:avLst>
              <a:gd name="adj" fmla="val 0"/>
            </a:avLst>
          </a:prstGeom>
          <a:solidFill>
            <a:schemeClr val="lt1"/>
          </a:solidFill>
          <a:ln w="9525"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7" name="Google Shape;207;g2a330d0b0a8_0_27"/>
          <p:cNvSpPr/>
          <p:nvPr/>
        </p:nvSpPr>
        <p:spPr>
          <a:xfrm>
            <a:off x="504800" y="789550"/>
            <a:ext cx="8135400" cy="522600"/>
          </a:xfrm>
          <a:prstGeom prst="round2SameRect">
            <a:avLst>
              <a:gd name="adj1" fmla="val 16667"/>
              <a:gd name="adj2" fmla="val 0"/>
            </a:avLst>
          </a:prstGeom>
          <a:solidFill>
            <a:srgbClr val="F5822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ES"/>
              <a:t> </a:t>
            </a:r>
            <a:endParaRPr/>
          </a:p>
        </p:txBody>
      </p:sp>
      <p:sp>
        <p:nvSpPr>
          <p:cNvPr id="208" name="Google Shape;208;g2a330d0b0a8_0_27"/>
          <p:cNvSpPr/>
          <p:nvPr/>
        </p:nvSpPr>
        <p:spPr>
          <a:xfrm>
            <a:off x="509100" y="1572800"/>
            <a:ext cx="8125800" cy="260700"/>
          </a:xfrm>
          <a:prstGeom prst="roundRect">
            <a:avLst>
              <a:gd name="adj" fmla="val 0"/>
            </a:avLst>
          </a:prstGeom>
          <a:solidFill>
            <a:schemeClr val="lt1"/>
          </a:solidFill>
          <a:ln w="9525"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9" name="Google Shape;209;g2a330d0b0a8_0_27"/>
          <p:cNvSpPr/>
          <p:nvPr/>
        </p:nvSpPr>
        <p:spPr>
          <a:xfrm>
            <a:off x="509100" y="1833450"/>
            <a:ext cx="8125800" cy="260700"/>
          </a:xfrm>
          <a:prstGeom prst="roundRect">
            <a:avLst>
              <a:gd name="adj" fmla="val 0"/>
            </a:avLst>
          </a:prstGeom>
          <a:solidFill>
            <a:schemeClr val="lt1"/>
          </a:solidFill>
          <a:ln w="9525"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0" name="Google Shape;210;g2a330d0b0a8_0_27"/>
          <p:cNvSpPr/>
          <p:nvPr/>
        </p:nvSpPr>
        <p:spPr>
          <a:xfrm>
            <a:off x="509100" y="2094100"/>
            <a:ext cx="8125800" cy="260700"/>
          </a:xfrm>
          <a:prstGeom prst="roundRect">
            <a:avLst>
              <a:gd name="adj" fmla="val 0"/>
            </a:avLst>
          </a:prstGeom>
          <a:solidFill>
            <a:schemeClr val="lt1"/>
          </a:solidFill>
          <a:ln w="9525"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1" name="Google Shape;211;g2a330d0b0a8_0_27"/>
          <p:cNvSpPr/>
          <p:nvPr/>
        </p:nvSpPr>
        <p:spPr>
          <a:xfrm>
            <a:off x="509100" y="2354750"/>
            <a:ext cx="8125800" cy="260700"/>
          </a:xfrm>
          <a:prstGeom prst="roundRect">
            <a:avLst>
              <a:gd name="adj" fmla="val 0"/>
            </a:avLst>
          </a:prstGeom>
          <a:solidFill>
            <a:schemeClr val="lt1"/>
          </a:solidFill>
          <a:ln w="9525"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2" name="Google Shape;212;g2a330d0b0a8_0_27"/>
          <p:cNvSpPr/>
          <p:nvPr/>
        </p:nvSpPr>
        <p:spPr>
          <a:xfrm>
            <a:off x="509100" y="2615400"/>
            <a:ext cx="8125800" cy="260700"/>
          </a:xfrm>
          <a:prstGeom prst="roundRect">
            <a:avLst>
              <a:gd name="adj" fmla="val 0"/>
            </a:avLst>
          </a:prstGeom>
          <a:solidFill>
            <a:schemeClr val="lt1"/>
          </a:solidFill>
          <a:ln w="9525"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3" name="Google Shape;213;g2a330d0b0a8_0_27"/>
          <p:cNvSpPr/>
          <p:nvPr/>
        </p:nvSpPr>
        <p:spPr>
          <a:xfrm>
            <a:off x="509600" y="2876049"/>
            <a:ext cx="8125800" cy="260700"/>
          </a:xfrm>
          <a:prstGeom prst="roundRect">
            <a:avLst>
              <a:gd name="adj" fmla="val 0"/>
            </a:avLst>
          </a:prstGeom>
          <a:solidFill>
            <a:schemeClr val="lt1"/>
          </a:solidFill>
          <a:ln w="9525"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4" name="Google Shape;214;g2a330d0b0a8_0_27"/>
          <p:cNvSpPr/>
          <p:nvPr/>
        </p:nvSpPr>
        <p:spPr>
          <a:xfrm>
            <a:off x="509600" y="3136699"/>
            <a:ext cx="8125800" cy="260700"/>
          </a:xfrm>
          <a:prstGeom prst="roundRect">
            <a:avLst>
              <a:gd name="adj" fmla="val 0"/>
            </a:avLst>
          </a:prstGeom>
          <a:solidFill>
            <a:schemeClr val="lt1"/>
          </a:solidFill>
          <a:ln w="9525"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5" name="Google Shape;215;g2a330d0b0a8_0_27"/>
          <p:cNvSpPr/>
          <p:nvPr/>
        </p:nvSpPr>
        <p:spPr>
          <a:xfrm>
            <a:off x="509600" y="3397349"/>
            <a:ext cx="8125800" cy="260700"/>
          </a:xfrm>
          <a:prstGeom prst="roundRect">
            <a:avLst>
              <a:gd name="adj" fmla="val 0"/>
            </a:avLst>
          </a:prstGeom>
          <a:solidFill>
            <a:schemeClr val="lt1"/>
          </a:solidFill>
          <a:ln w="9525"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6" name="Google Shape;216;g2a330d0b0a8_0_27"/>
          <p:cNvSpPr/>
          <p:nvPr/>
        </p:nvSpPr>
        <p:spPr>
          <a:xfrm>
            <a:off x="509600" y="3657999"/>
            <a:ext cx="8125800" cy="260700"/>
          </a:xfrm>
          <a:prstGeom prst="roundRect">
            <a:avLst>
              <a:gd name="adj" fmla="val 0"/>
            </a:avLst>
          </a:prstGeom>
          <a:solidFill>
            <a:schemeClr val="lt1"/>
          </a:solidFill>
          <a:ln w="9525"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7" name="Google Shape;217;g2a330d0b0a8_0_27"/>
          <p:cNvSpPr/>
          <p:nvPr/>
        </p:nvSpPr>
        <p:spPr>
          <a:xfrm>
            <a:off x="509600" y="3918649"/>
            <a:ext cx="8125800" cy="260700"/>
          </a:xfrm>
          <a:prstGeom prst="roundRect">
            <a:avLst>
              <a:gd name="adj" fmla="val 0"/>
            </a:avLst>
          </a:prstGeom>
          <a:solidFill>
            <a:schemeClr val="lt1"/>
          </a:solidFill>
          <a:ln w="9525"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8" name="Google Shape;218;g2a330d0b0a8_0_27"/>
          <p:cNvSpPr/>
          <p:nvPr/>
        </p:nvSpPr>
        <p:spPr>
          <a:xfrm>
            <a:off x="509600" y="4179299"/>
            <a:ext cx="8125800" cy="260700"/>
          </a:xfrm>
          <a:prstGeom prst="roundRect">
            <a:avLst>
              <a:gd name="adj" fmla="val 0"/>
            </a:avLst>
          </a:prstGeom>
          <a:solidFill>
            <a:schemeClr val="lt1"/>
          </a:solidFill>
          <a:ln w="9525"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9" name="Google Shape;219;g2a330d0b0a8_0_27"/>
          <p:cNvSpPr txBox="1"/>
          <p:nvPr/>
        </p:nvSpPr>
        <p:spPr>
          <a:xfrm>
            <a:off x="674225" y="829675"/>
            <a:ext cx="2682000" cy="52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s-ES" b="1" i="0" u="none" strike="noStrike" cap="none">
                <a:solidFill>
                  <a:schemeClr val="lt1"/>
                </a:solidFill>
                <a:latin typeface="Open Sans"/>
                <a:ea typeface="Open Sans"/>
                <a:cs typeface="Open Sans"/>
                <a:sym typeface="Open Sans"/>
              </a:rPr>
              <a:t>Lorem ipsum dolor sit amet    </a:t>
            </a:r>
            <a:endParaRPr b="1" i="0" u="none" strike="noStrike" cap="none">
              <a:solidFill>
                <a:schemeClr val="lt1"/>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1214bf6-96c8-46e6-82de-7ac689dde615" xsi:nil="true"/>
    <lcf76f155ced4ddcb4097134ff3c332f xmlns="af87b307-7c26-4f31-b122-d1097edfe3d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B945EA0648F324A9D6938C3338D548E" ma:contentTypeVersion="14" ma:contentTypeDescription="Create a new document." ma:contentTypeScope="" ma:versionID="1a29c47af726076d10658fb398a4162a">
  <xsd:schema xmlns:xsd="http://www.w3.org/2001/XMLSchema" xmlns:xs="http://www.w3.org/2001/XMLSchema" xmlns:p="http://schemas.microsoft.com/office/2006/metadata/properties" xmlns:ns2="af87b307-7c26-4f31-b122-d1097edfe3d1" xmlns:ns3="e1214bf6-96c8-46e6-82de-7ac689dde615" targetNamespace="http://schemas.microsoft.com/office/2006/metadata/properties" ma:root="true" ma:fieldsID="dc6c9a8a6c6cf76d7671b53f8bdb6154" ns2:_="" ns3:_="">
    <xsd:import namespace="af87b307-7c26-4f31-b122-d1097edfe3d1"/>
    <xsd:import namespace="e1214bf6-96c8-46e6-82de-7ac689dde61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87b307-7c26-4f31-b122-d1097edfe3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c8d553b-89ac-4580-b62d-9a60c0e743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214bf6-96c8-46e6-82de-7ac689dde61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964019ab-53a7-4cf7-8a60-6fcf59471f06}" ma:internalName="TaxCatchAll" ma:showField="CatchAllData" ma:web="e1214bf6-96c8-46e6-82de-7ac689dde6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864C72-9348-4F2F-B476-7AFDE88DDB1F}">
  <ds:schemaRefs>
    <ds:schemaRef ds:uri="http://schemas.microsoft.com/sharepoint/v3/contenttype/forms"/>
  </ds:schemaRefs>
</ds:datastoreItem>
</file>

<file path=customXml/itemProps2.xml><?xml version="1.0" encoding="utf-8"?>
<ds:datastoreItem xmlns:ds="http://schemas.openxmlformats.org/officeDocument/2006/customXml" ds:itemID="{BE3AA1E5-0F80-4C45-AE73-E101EB625AAB}">
  <ds:schemaRefs>
    <ds:schemaRef ds:uri="http://schemas.microsoft.com/office/2006/metadata/properties"/>
    <ds:schemaRef ds:uri="http://schemas.microsoft.com/office/infopath/2007/PartnerControls"/>
    <ds:schemaRef ds:uri="e1214bf6-96c8-46e6-82de-7ac689dde615"/>
    <ds:schemaRef ds:uri="af87b307-7c26-4f31-b122-d1097edfe3d1"/>
  </ds:schemaRefs>
</ds:datastoreItem>
</file>

<file path=customXml/itemProps3.xml><?xml version="1.0" encoding="utf-8"?>
<ds:datastoreItem xmlns:ds="http://schemas.openxmlformats.org/officeDocument/2006/customXml" ds:itemID="{6DF2B1E1-8A19-4077-9D81-63414C81D3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87b307-7c26-4f31-b122-d1097edfe3d1"/>
    <ds:schemaRef ds:uri="e1214bf6-96c8-46e6-82de-7ac689dde6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145</Words>
  <Application>Microsoft Office PowerPoint</Application>
  <PresentationFormat>Presentación en pantalla (16:9)</PresentationFormat>
  <Paragraphs>29</Paragraphs>
  <Slides>7</Slides>
  <Notes>7</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Calibri</vt:lpstr>
      <vt:lpstr>Open Sans</vt:lpstr>
      <vt:lpstr>Arial</vt:lpstr>
      <vt:lpstr>Simple Light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natalia esbry</dc:creator>
  <cp:lastModifiedBy>Natalia Esbry</cp:lastModifiedBy>
  <cp:revision>4</cp:revision>
  <dcterms:created xsi:type="dcterms:W3CDTF">2020-11-16T18:56:46Z</dcterms:created>
  <dcterms:modified xsi:type="dcterms:W3CDTF">2024-02-27T15:52:16Z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0x0101001B945EA0648F324A9D6938C3338D548E</vt:lpwstr>
  </property>
  <property fmtid="{D5CDD505-2E9C-101B-9397-08002B2CF9AE}" pid="3" name="MediaServiceImageTags">
    <vt:lpwstr/>
  </property>
</Properties>
</file>